
<file path=[Content_Types].xml><?xml version="1.0" encoding="utf-8"?>
<Types xmlns="http://schemas.openxmlformats.org/package/2006/content-types">
  <Default ContentType="image/jpeg" Extension="jpg"/>
  <Default ContentType="image/png" Extension="png"/>
  <Default ContentType="image/vnd.ms-photo" Extension="wdp"/>
  <Default ContentType="application/vnd.openxmlformats-package.relationships+xml" Extension="rels"/>
  <Default ContentType="application/xml" Extension="xml"/>
  <Default ContentType="image/jpeg" Extension="jpeg"/>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5.xml"/>
  <Override ContentType="application/vnd.openxmlformats-officedocument.presentationml.notesSlide+xml" PartName="/ppt/notesSlides/notesSlide7.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tags+xml" PartName="/ppt/tags/tag1.xml"/>
  <Override ContentType="application/vnd.openxmlformats-officedocument.presentationml.slideMaster+xml" PartName="/ppt/slideMasters/slideMaster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notesMaster+xml" PartName="/ppt/notesMasters/notesMaster1.xml"/>
  <Override ContentType="application/vnd.openxmlformats-officedocument.presentationml.slideLayout+xml" PartName="/ppt/slideLayouts/slideLayout23.xml"/>
  <Override ContentType="application/vnd.openxmlformats-officedocument.presentationml.slideLayout+xml" PartName="/ppt/slideLayouts/slideLayout3.xml"/>
  <Override ContentType="application/vnd.openxmlformats-officedocument.presentationml.slideLayout+xml" PartName="/ppt/slideLayouts/slideLayout27.xml"/>
  <Override ContentType="application/vnd.openxmlformats-officedocument.presentationml.slideLayout+xml" PartName="/ppt/slideLayouts/slideLayout18.xml"/>
  <Override ContentType="application/vnd.openxmlformats-officedocument.presentationml.slideLayout+xml" PartName="/ppt/slideLayouts/slideLayout30.xml"/>
  <Override ContentType="application/vnd.openxmlformats-officedocument.presentationml.slideLayout+xml" PartName="/ppt/slideLayouts/slideLayout12.xml"/>
  <Override ContentType="application/vnd.openxmlformats-officedocument.presentationml.slideLayout+xml" PartName="/ppt/slideLayouts/slideLayout5.xml"/>
  <Override ContentType="application/vnd.openxmlformats-officedocument.presentationml.slideLayout+xml" PartName="/ppt/slideLayouts/slideLayout22.xml"/>
  <Override ContentType="application/vnd.openxmlformats-officedocument.presentationml.slideLayout+xml" PartName="/ppt/slideLayouts/slideLayout31.xml"/>
  <Override ContentType="application/vnd.openxmlformats-officedocument.presentationml.slideLayout+xml" PartName="/ppt/slideLayouts/slideLayout8.xml"/>
  <Override ContentType="application/vnd.openxmlformats-officedocument.presentationml.slideLayout+xml" PartName="/ppt/slideLayouts/slideLayout36.xml"/>
  <Override ContentType="application/vnd.openxmlformats-officedocument.presentationml.slideLayout+xml" PartName="/ppt/slideLayouts/slideLayout28.xml"/>
  <Override ContentType="application/vnd.openxmlformats-officedocument.presentationml.slideLayout+xml" PartName="/ppt/slideLayouts/slideLayout2.xml"/>
  <Override ContentType="application/vnd.openxmlformats-officedocument.presentationml.slideLayout+xml" PartName="/ppt/slideLayouts/slideLayout13.xml"/>
  <Override ContentType="application/vnd.openxmlformats-officedocument.presentationml.slideLayout+xml" PartName="/ppt/slideLayouts/slideLayout35.xml"/>
  <Override ContentType="application/vnd.openxmlformats-officedocument.presentationml.slideLayout+xml" PartName="/ppt/slideLayouts/slideLayout6.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25.xml"/>
  <Override ContentType="application/vnd.openxmlformats-officedocument.presentationml.slideLayout+xml" PartName="/ppt/slideLayouts/slideLayout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34.xml"/>
  <Override ContentType="application/vnd.openxmlformats-officedocument.presentationml.slideLayout+xml" PartName="/ppt/slideLayouts/slideLayout14.xml"/>
  <Override ContentType="application/vnd.openxmlformats-officedocument.presentationml.slideLayout+xml" PartName="/ppt/slideLayouts/slideLayout7.xml"/>
  <Override ContentType="application/vnd.openxmlformats-officedocument.presentationml.slideLayout+xml" PartName="/ppt/slideLayouts/slideLayout38.xml"/>
  <Override ContentType="application/vnd.openxmlformats-officedocument.presentationml.slideLayout+xml" PartName="/ppt/slideLayouts/slideLayout26.xml"/>
  <Override ContentType="application/vnd.openxmlformats-officedocument.presentationml.slideLayout+xml" PartName="/ppt/slideLayouts/slideLayout20.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3.xml"/>
  <Override ContentType="application/vnd.openxmlformats-officedocument.presentationml.slideLayout+xml" PartName="/ppt/slideLayouts/slideLayout21.xml"/>
  <Override ContentType="application/vnd.openxmlformats-officedocument.presentationml.slideLayout+xml" PartName="/ppt/slideLayouts/slideLayout32.xml"/>
  <Override ContentType="application/vnd.openxmlformats-officedocument.presentationml.slideLayout+xml" PartName="/ppt/slideLayouts/slideLayout15.xml"/>
  <Override ContentType="application/vnd.openxmlformats-officedocument.presentationml.slideLayout+xml" PartName="/ppt/slideLayouts/slideLayout39.xml"/>
  <Override ContentType="application/vnd.openxmlformats-officedocument.presentationml.slideLayout+xml" PartName="/ppt/slideLayouts/slideLayout16.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28.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 id="2147483649"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defaultTextStyle>
    <a:defPPr lvl="0">
      <a:defRPr lang="zh-CN"/>
    </a:defPPr>
    <a:lvl1pPr defTabSz="914377" eaLnBrk="1" hangingPunct="1" latinLnBrk="0" lvl="0" marL="0" rtl="0" algn="l">
      <a:defRPr kern="1200" sz="1800">
        <a:solidFill>
          <a:schemeClr val="tx1"/>
        </a:solidFill>
        <a:latin typeface="+mn-lt"/>
        <a:ea typeface="+mn-ea"/>
        <a:cs typeface="+mn-cs"/>
      </a:defRPr>
    </a:lvl1pPr>
    <a:lvl2pPr defTabSz="914377" eaLnBrk="1" hangingPunct="1" latinLnBrk="0" lvl="1" marL="457189" rtl="0" algn="l">
      <a:defRPr kern="1200" sz="1800">
        <a:solidFill>
          <a:schemeClr val="tx1"/>
        </a:solidFill>
        <a:latin typeface="+mn-lt"/>
        <a:ea typeface="+mn-ea"/>
        <a:cs typeface="+mn-cs"/>
      </a:defRPr>
    </a:lvl2pPr>
    <a:lvl3pPr defTabSz="914377" eaLnBrk="1" hangingPunct="1" latinLnBrk="0" lvl="2" marL="914377" rtl="0" algn="l">
      <a:defRPr kern="1200" sz="1800">
        <a:solidFill>
          <a:schemeClr val="tx1"/>
        </a:solidFill>
        <a:latin typeface="+mn-lt"/>
        <a:ea typeface="+mn-ea"/>
        <a:cs typeface="+mn-cs"/>
      </a:defRPr>
    </a:lvl3pPr>
    <a:lvl4pPr defTabSz="914377" eaLnBrk="1" hangingPunct="1" latinLnBrk="0" lvl="3" marL="1371566" rtl="0" algn="l">
      <a:defRPr kern="1200" sz="1800">
        <a:solidFill>
          <a:schemeClr val="tx1"/>
        </a:solidFill>
        <a:latin typeface="+mn-lt"/>
        <a:ea typeface="+mn-ea"/>
        <a:cs typeface="+mn-cs"/>
      </a:defRPr>
    </a:lvl4pPr>
    <a:lvl5pPr defTabSz="914377" eaLnBrk="1" hangingPunct="1" latinLnBrk="0" lvl="4" marL="1828754" rtl="0" algn="l">
      <a:defRPr kern="1200" sz="1800">
        <a:solidFill>
          <a:schemeClr val="tx1"/>
        </a:solidFill>
        <a:latin typeface="+mn-lt"/>
        <a:ea typeface="+mn-ea"/>
        <a:cs typeface="+mn-cs"/>
      </a:defRPr>
    </a:lvl5pPr>
    <a:lvl6pPr defTabSz="914377" eaLnBrk="1" hangingPunct="1" latinLnBrk="0" lvl="5" marL="2285943" rtl="0" algn="l">
      <a:defRPr kern="1200" sz="1800">
        <a:solidFill>
          <a:schemeClr val="tx1"/>
        </a:solidFill>
        <a:latin typeface="+mn-lt"/>
        <a:ea typeface="+mn-ea"/>
        <a:cs typeface="+mn-cs"/>
      </a:defRPr>
    </a:lvl6pPr>
    <a:lvl7pPr defTabSz="914377" eaLnBrk="1" hangingPunct="1" latinLnBrk="0" lvl="6" marL="2743131" rtl="0" algn="l">
      <a:defRPr kern="1200" sz="1800">
        <a:solidFill>
          <a:schemeClr val="tx1"/>
        </a:solidFill>
        <a:latin typeface="+mn-lt"/>
        <a:ea typeface="+mn-ea"/>
        <a:cs typeface="+mn-cs"/>
      </a:defRPr>
    </a:lvl7pPr>
    <a:lvl8pPr defTabSz="914377" eaLnBrk="1" hangingPunct="1" latinLnBrk="0" lvl="7" marL="3200320" rtl="0" algn="l">
      <a:defRPr kern="1200" sz="1800">
        <a:solidFill>
          <a:schemeClr val="tx1"/>
        </a:solidFill>
        <a:latin typeface="+mn-lt"/>
        <a:ea typeface="+mn-ea"/>
        <a:cs typeface="+mn-cs"/>
      </a:defRPr>
    </a:lvl8pPr>
    <a:lvl9pPr defTabSz="914377" eaLnBrk="1" hangingPunct="1" latinLnBrk="0" lvl="8" marL="3657509"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6.xml"/><Relationship Id="rId28" Type="http://schemas.openxmlformats.org/officeDocument/2006/relationships/slide" Target="slides/slide22.xml"/><Relationship Id="rId16" Type="http://schemas.openxmlformats.org/officeDocument/2006/relationships/slide" Target="slides/slide10.xml"/><Relationship Id="rId20" Type="http://schemas.openxmlformats.org/officeDocument/2006/relationships/slide" Target="slides/slide14.xml"/><Relationship Id="rId15" Type="http://schemas.openxmlformats.org/officeDocument/2006/relationships/slide" Target="slides/slide9.xml"/><Relationship Id="rId11" Type="http://schemas.openxmlformats.org/officeDocument/2006/relationships/slide" Target="slides/slide5.xml"/><Relationship Id="rId25" Type="http://schemas.openxmlformats.org/officeDocument/2006/relationships/slide" Target="slides/slide19.xml"/><Relationship Id="rId7" Type="http://schemas.openxmlformats.org/officeDocument/2006/relationships/slide" Target="slides/slide1.xml"/><Relationship Id="rId14" Type="http://schemas.openxmlformats.org/officeDocument/2006/relationships/slide" Target="slides/slide8.xml"/><Relationship Id="rId29" Type="http://schemas.openxmlformats.org/officeDocument/2006/relationships/slide" Target="slides/slide23.xml"/><Relationship Id="rId27" Type="http://schemas.openxmlformats.org/officeDocument/2006/relationships/slide" Target="slides/slide21.xml"/><Relationship Id="rId8" Type="http://schemas.openxmlformats.org/officeDocument/2006/relationships/slide" Target="slides/slide2.xml"/><Relationship Id="rId13" Type="http://schemas.openxmlformats.org/officeDocument/2006/relationships/slide" Target="slides/slide7.xml"/><Relationship Id="rId34" Type="http://schemas.openxmlformats.org/officeDocument/2006/relationships/slide" Target="slides/slide28.xml"/><Relationship Id="rId4" Type="http://schemas.openxmlformats.org/officeDocument/2006/relationships/slideMaster" Target="slideMasters/slideMaster2.xml"/><Relationship Id="rId9" Type="http://schemas.openxmlformats.org/officeDocument/2006/relationships/slide" Target="slides/slide3.xml"/><Relationship Id="rId31" Type="http://schemas.openxmlformats.org/officeDocument/2006/relationships/slide" Target="slides/slide25.xml"/><Relationship Id="rId33" Type="http://schemas.openxmlformats.org/officeDocument/2006/relationships/slide" Target="slides/slide27.xml"/><Relationship Id="rId1" Type="http://schemas.openxmlformats.org/officeDocument/2006/relationships/theme" Target="theme/theme1.xml"/><Relationship Id="rId22" Type="http://schemas.openxmlformats.org/officeDocument/2006/relationships/slide" Target="slides/slide16.xml"/><Relationship Id="rId30" Type="http://schemas.openxmlformats.org/officeDocument/2006/relationships/slide" Target="slides/slide24.xml"/><Relationship Id="rId18" Type="http://schemas.openxmlformats.org/officeDocument/2006/relationships/slide" Target="slides/slide12.xml"/><Relationship Id="rId5" Type="http://schemas.openxmlformats.org/officeDocument/2006/relationships/slideMaster" Target="slideMasters/slideMaster3.xml"/><Relationship Id="rId26" Type="http://schemas.openxmlformats.org/officeDocument/2006/relationships/slide" Target="slides/slide20.xml"/><Relationship Id="rId24" Type="http://schemas.openxmlformats.org/officeDocument/2006/relationships/slide" Target="slides/slide18.xml"/><Relationship Id="rId2" Type="http://schemas.openxmlformats.org/officeDocument/2006/relationships/presProps" Target="presProps1.xml"/><Relationship Id="rId21" Type="http://schemas.openxmlformats.org/officeDocument/2006/relationships/slide" Target="slides/slide15.xml"/><Relationship Id="rId23" Type="http://schemas.openxmlformats.org/officeDocument/2006/relationships/slide" Target="slides/slide17.xml"/><Relationship Id="rId32" Type="http://schemas.openxmlformats.org/officeDocument/2006/relationships/slide" Target="slides/slide26.xml"/><Relationship Id="rId10" Type="http://schemas.openxmlformats.org/officeDocument/2006/relationships/slide" Target="slides/slide4.xml"/><Relationship Id="rId19" Type="http://schemas.openxmlformats.org/officeDocument/2006/relationships/slide" Target="slides/slide13.xml"/><Relationship Id="rId17" Type="http://schemas.openxmlformats.org/officeDocument/2006/relationships/slide" Target="slides/slide11.xml"/><Relationship Id="rId3" Type="http://schemas.openxmlformats.org/officeDocument/2006/relationships/slideMaster" Target="slideMasters/slideMaster1.xml"/><Relationship Id="rId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2020/3/23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extLst>
      <p:ext uri="{BB962C8B-B14F-4D97-AF65-F5344CB8AC3E}">
        <p14:creationId xmlns:p14="http://schemas.microsoft.com/office/powerpoint/2010/main" val="912194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難就難在體驗式課程</a:t>
            </a:r>
          </a:p>
        </p:txBody>
      </p:sp>
      <p:sp>
        <p:nvSpPr>
          <p:cNvPr id="4" name="投影片編號版面配置區 3"/>
          <p:cNvSpPr>
            <a:spLocks noGrp="1"/>
          </p:cNvSpPr>
          <p:nvPr>
            <p:ph type="sldNum" sz="quarter" idx="5"/>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336577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美嗎？ </a:t>
            </a:r>
            <a:r>
              <a:rPr lang="en-US" altLang="zh-TW" dirty="0"/>
              <a:t>1.</a:t>
            </a:r>
            <a:r>
              <a:rPr lang="zh-TW" altLang="en-US" dirty="0"/>
              <a:t>列出認為美的原因  </a:t>
            </a:r>
            <a:r>
              <a:rPr lang="en-US" altLang="zh-TW" dirty="0"/>
              <a:t>2.</a:t>
            </a:r>
            <a:r>
              <a:rPr lang="zh-TW" altLang="en-US" dirty="0"/>
              <a:t>如果沒設計好，就不美嗎？</a:t>
            </a:r>
            <a:r>
              <a:rPr lang="en-US" altLang="zh-TW" dirty="0"/>
              <a:t>(</a:t>
            </a:r>
            <a:r>
              <a:rPr lang="zh-TW" altLang="en-US" dirty="0"/>
              <a:t>生活化</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86920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4294540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在教室中尋找一件 主觀上你覺得美的事物，分享給大家</a:t>
            </a:r>
          </a:p>
        </p:txBody>
      </p:sp>
      <p:sp>
        <p:nvSpPr>
          <p:cNvPr id="4" name="投影片編號版面配置區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1EDE8F-5748-564A-B104-45C8D6344219}"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7448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播放聲音：</a:t>
            </a:r>
            <a:r>
              <a:rPr lang="en-US" altLang="zh-TW" dirty="0"/>
              <a:t>1.</a:t>
            </a:r>
            <a:r>
              <a:rPr lang="zh-TW" altLang="en-US" dirty="0"/>
              <a:t>聽到什麼？喜惡？    </a:t>
            </a:r>
            <a:r>
              <a:rPr lang="en-US" altLang="zh-TW" dirty="0"/>
              <a:t>2.</a:t>
            </a:r>
            <a:r>
              <a:rPr lang="zh-TW" altLang="en-US" dirty="0"/>
              <a:t>聽到什麼，不去追、不去喜惡，只是接受      </a:t>
            </a:r>
            <a:r>
              <a:rPr lang="en-US" altLang="zh-TW" dirty="0"/>
              <a:t>3.</a:t>
            </a:r>
            <a:r>
              <a:rPr lang="zh-TW" altLang="en-US" dirty="0"/>
              <a:t>聽到什麼，不去追什麼，專注放鬆聽回當下</a:t>
            </a:r>
          </a:p>
        </p:txBody>
      </p:sp>
      <p:sp>
        <p:nvSpPr>
          <p:cNvPr id="4" name="投影片編號版面配置區 3"/>
          <p:cNvSpPr>
            <a:spLocks noGrp="1"/>
          </p:cNvSpPr>
          <p:nvPr>
            <p:ph type="sldNum" sz="quarter" idx="5"/>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191185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視時間操作。課堂分享或課後作業。</a:t>
            </a:r>
          </a:p>
        </p:txBody>
      </p:sp>
      <p:sp>
        <p:nvSpPr>
          <p:cNvPr id="4" name="投影片編號版面配置區 3"/>
          <p:cNvSpPr>
            <a:spLocks noGrp="1"/>
          </p:cNvSpPr>
          <p:nvPr>
            <p:ph type="sldNum" sz="quarter" idx="5"/>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284856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播放音樂：我們不是永遠都那麼勇敢</a:t>
            </a:r>
          </a:p>
        </p:txBody>
      </p:sp>
      <p:sp>
        <p:nvSpPr>
          <p:cNvPr id="4" name="投影片編號版面配置區 3"/>
          <p:cNvSpPr>
            <a:spLocks noGrp="1"/>
          </p:cNvSpPr>
          <p:nvPr>
            <p:ph type="sldNum" sz="quarter" idx="5"/>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207648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1"/>
        </a:solidFill>
        <a:effectLst/>
      </p:bgPr>
    </p:bg>
    <p:spTree>
      <p:nvGrpSpPr>
        <p:cNvPr id="1" name=""/>
        <p:cNvGrpSpPr/>
        <p:nvPr/>
      </p:nvGrpSpPr>
      <p:grpSpPr>
        <a:xfrm>
          <a:off x="0" y="0"/>
          <a:ext cx="0" cy="0"/>
          <a:chOff x="0" y="0"/>
          <a:chExt cx="0" cy="0"/>
        </a:xfrm>
      </p:grpSpPr>
      <p:grpSp>
        <p:nvGrpSpPr>
          <p:cNvPr id="92" name="组 91"/>
          <p:cNvGrpSpPr/>
          <p:nvPr userDrawn="1"/>
        </p:nvGrpSpPr>
        <p:grpSpPr>
          <a:xfrm>
            <a:off x="-258063" y="-150125"/>
            <a:ext cx="13219335" cy="7779223"/>
            <a:chOff x="189578" y="263414"/>
            <a:chExt cx="12983049" cy="7640175"/>
          </a:xfrm>
          <a:solidFill>
            <a:schemeClr val="bg1">
              <a:alpha val="5000"/>
            </a:schemeClr>
          </a:solidFill>
        </p:grpSpPr>
        <p:grpSp>
          <p:nvGrpSpPr>
            <p:cNvPr id="10" name="组 9"/>
            <p:cNvGrpSpPr/>
            <p:nvPr userDrawn="1"/>
          </p:nvGrpSpPr>
          <p:grpSpPr>
            <a:xfrm>
              <a:off x="189578" y="263414"/>
              <a:ext cx="11896038" cy="435547"/>
              <a:chOff x="189578" y="263414"/>
              <a:chExt cx="11896038" cy="435547"/>
            </a:xfrm>
            <a:grpFill/>
          </p:grpSpPr>
          <p:sp>
            <p:nvSpPr>
              <p:cNvPr id="2" name="任意形状 1"/>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 name="任意形状 2"/>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 name="任意形状 3"/>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 name="任意形状 4"/>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 name="任意形状 5"/>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 name="任意形状 6"/>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 name="任意形状 7"/>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 name="任意形状 8"/>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1" name="组 10"/>
            <p:cNvGrpSpPr/>
            <p:nvPr userDrawn="1"/>
          </p:nvGrpSpPr>
          <p:grpSpPr>
            <a:xfrm>
              <a:off x="1165132" y="1016316"/>
              <a:ext cx="11896038" cy="435547"/>
              <a:chOff x="189578" y="263414"/>
              <a:chExt cx="11896038" cy="435547"/>
            </a:xfrm>
            <a:grpFill/>
          </p:grpSpPr>
          <p:sp>
            <p:nvSpPr>
              <p:cNvPr id="12" name="任意形状 11"/>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3" name="任意形状 12"/>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任意形状 13"/>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任意形状 15"/>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任意形状 17"/>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20" name="组 19"/>
            <p:cNvGrpSpPr/>
            <p:nvPr userDrawn="1"/>
          </p:nvGrpSpPr>
          <p:grpSpPr>
            <a:xfrm>
              <a:off x="189578" y="1876346"/>
              <a:ext cx="11896038" cy="435547"/>
              <a:chOff x="189578" y="263414"/>
              <a:chExt cx="11896038" cy="435547"/>
            </a:xfrm>
            <a:grpFill/>
          </p:grpSpPr>
          <p:sp>
            <p:nvSpPr>
              <p:cNvPr id="21" name="任意形状 2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任意形状 2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4" name="任意形状 2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6" name="任意形状 2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任意形状 2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29" name="组 28"/>
            <p:cNvGrpSpPr/>
            <p:nvPr userDrawn="1"/>
          </p:nvGrpSpPr>
          <p:grpSpPr>
            <a:xfrm>
              <a:off x="1165132" y="2629248"/>
              <a:ext cx="11896038" cy="435547"/>
              <a:chOff x="189578" y="263414"/>
              <a:chExt cx="11896038" cy="435547"/>
            </a:xfrm>
            <a:grpFill/>
          </p:grpSpPr>
          <p:sp>
            <p:nvSpPr>
              <p:cNvPr id="30" name="任意形状 29"/>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1" name="任意形状 30"/>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任意形状 31"/>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任意形状 32"/>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任意形状 33"/>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5" name="任意形状 34"/>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6" name="任意形状 35"/>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7" name="任意形状 36"/>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38" name="组 37"/>
            <p:cNvGrpSpPr/>
            <p:nvPr userDrawn="1"/>
          </p:nvGrpSpPr>
          <p:grpSpPr>
            <a:xfrm>
              <a:off x="189578" y="3489278"/>
              <a:ext cx="11896038" cy="435547"/>
              <a:chOff x="189578" y="263414"/>
              <a:chExt cx="11896038" cy="435547"/>
            </a:xfrm>
            <a:grpFill/>
          </p:grpSpPr>
          <p:sp>
            <p:nvSpPr>
              <p:cNvPr id="39" name="任意形状 3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任意形状 3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任意形状 4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任意形状 4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任意形状 4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任意形状 4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5" name="任意形状 4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任意形状 4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7" name="组 46"/>
            <p:cNvGrpSpPr/>
            <p:nvPr userDrawn="1"/>
          </p:nvGrpSpPr>
          <p:grpSpPr>
            <a:xfrm>
              <a:off x="1165132" y="4242180"/>
              <a:ext cx="11896038" cy="435547"/>
              <a:chOff x="189578" y="263414"/>
              <a:chExt cx="11896038" cy="435547"/>
            </a:xfrm>
            <a:grpFill/>
          </p:grpSpPr>
          <p:sp>
            <p:nvSpPr>
              <p:cNvPr id="48" name="任意形状 47"/>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9" name="任意形状 48"/>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任意形状 49"/>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任意形状 50"/>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任意形状 51"/>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3" name="任意形状 52"/>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任意形状 53"/>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任意形状 54"/>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6" name="组 55"/>
            <p:cNvGrpSpPr/>
            <p:nvPr userDrawn="1"/>
          </p:nvGrpSpPr>
          <p:grpSpPr>
            <a:xfrm>
              <a:off x="189578" y="5102210"/>
              <a:ext cx="11896038" cy="435547"/>
              <a:chOff x="189578" y="263414"/>
              <a:chExt cx="11896038" cy="435547"/>
            </a:xfrm>
            <a:grpFill/>
          </p:grpSpPr>
          <p:sp>
            <p:nvSpPr>
              <p:cNvPr id="57" name="任意形状 5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任意形状 5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任意形状 5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任意形状 5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1" name="任意形状 6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任意形状 6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6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任意形状 6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5" name="组 64"/>
            <p:cNvGrpSpPr/>
            <p:nvPr userDrawn="1"/>
          </p:nvGrpSpPr>
          <p:grpSpPr>
            <a:xfrm>
              <a:off x="1165132" y="5855112"/>
              <a:ext cx="11896038" cy="435547"/>
              <a:chOff x="189578" y="263414"/>
              <a:chExt cx="11896038" cy="435547"/>
            </a:xfrm>
            <a:grpFill/>
          </p:grpSpPr>
          <p:sp>
            <p:nvSpPr>
              <p:cNvPr id="66" name="任意形状 65"/>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任意形状 66"/>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任意形状 67"/>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9" name="任意形状 68"/>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任意形状 69"/>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任意形状 70"/>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任意形状 71"/>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任意形状 72"/>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74" name="组 73"/>
            <p:cNvGrpSpPr/>
            <p:nvPr userDrawn="1"/>
          </p:nvGrpSpPr>
          <p:grpSpPr>
            <a:xfrm>
              <a:off x="189578" y="6715140"/>
              <a:ext cx="11896038" cy="435547"/>
              <a:chOff x="189578" y="263414"/>
              <a:chExt cx="11896038" cy="435547"/>
            </a:xfrm>
            <a:grpFill/>
          </p:grpSpPr>
          <p:sp>
            <p:nvSpPr>
              <p:cNvPr id="75" name="任意形状 7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任意形状 7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7" name="任意形状 7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任意形状 7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任意形状 7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任意形状 7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任意形状 8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2" name="任意形状 8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83" name="组 82"/>
            <p:cNvGrpSpPr/>
            <p:nvPr userDrawn="1"/>
          </p:nvGrpSpPr>
          <p:grpSpPr>
            <a:xfrm>
              <a:off x="1276589" y="7468042"/>
              <a:ext cx="11896038" cy="435547"/>
              <a:chOff x="189578" y="263414"/>
              <a:chExt cx="11896038" cy="435547"/>
            </a:xfrm>
            <a:grpFill/>
          </p:grpSpPr>
          <p:sp>
            <p:nvSpPr>
              <p:cNvPr id="84" name="任意形状 83"/>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5" name="任意形状 84"/>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6" name="任意形状 85"/>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7" name="任意形状 86"/>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8" name="任意形状 87"/>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9" name="任意形状 88"/>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0" name="任意形状 89"/>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1" name="任意形状 90"/>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sp>
        <p:nvSpPr>
          <p:cNvPr id="171" name="文本占位符 170"/>
          <p:cNvSpPr>
            <a:spLocks noGrp="1"/>
          </p:cNvSpPr>
          <p:nvPr>
            <p:ph type="body" sz="quarter" idx="10"/>
          </p:nvPr>
        </p:nvSpPr>
        <p:spPr>
          <a:xfrm>
            <a:off x="3701593" y="704836"/>
            <a:ext cx="6102625" cy="856160"/>
          </a:xfrm>
          <a:prstGeom prst="rect">
            <a:avLst/>
          </a:prstGeom>
        </p:spPr>
        <p:txBody>
          <a:bodyPr/>
          <a:lstStyle>
            <a:lvl1pPr marL="0" indent="0" algn="ctr">
              <a:buNone/>
              <a:defRPr sz="5400" b="1" baseline="0">
                <a:solidFill>
                  <a:schemeClr val="tx1">
                    <a:lumMod val="75000"/>
                    <a:lumOff val="25000"/>
                  </a:schemeClr>
                </a:solidFill>
                <a:effectLst>
                  <a:outerShdw blurRad="63500" sx="102000" sy="102000" algn="ctr" rotWithShape="0">
                    <a:prstClr val="black">
                      <a:alpha val="40000"/>
                    </a:prstClr>
                  </a:outerShdw>
                </a:effectLst>
              </a:defRPr>
            </a:lvl1pPr>
          </a:lstStyle>
          <a:p>
            <a:pPr lvl="0"/>
            <a:endParaRPr kumimoji="1" lang="zh-CN" altLang="en-US" dirty="0"/>
          </a:p>
        </p:txBody>
      </p:sp>
      <p:sp>
        <p:nvSpPr>
          <p:cNvPr id="172" name="文本占位符 170"/>
          <p:cNvSpPr>
            <a:spLocks noGrp="1"/>
          </p:cNvSpPr>
          <p:nvPr>
            <p:ph type="body" sz="quarter" idx="11"/>
          </p:nvPr>
        </p:nvSpPr>
        <p:spPr>
          <a:xfrm>
            <a:off x="3701593" y="1552506"/>
            <a:ext cx="6102625" cy="353128"/>
          </a:xfrm>
          <a:prstGeom prst="rect">
            <a:avLst/>
          </a:prstGeom>
        </p:spPr>
        <p:txBody>
          <a:bodyPr/>
          <a:lstStyle>
            <a:lvl1pPr marL="0" indent="0" algn="ctr">
              <a:buNone/>
              <a:defRPr sz="2000" b="1" baseline="0">
                <a:solidFill>
                  <a:schemeClr val="tx1">
                    <a:lumMod val="75000"/>
                    <a:lumOff val="25000"/>
                  </a:schemeClr>
                </a:solidFill>
                <a:effectLst>
                  <a:outerShdw blurRad="63500" sx="102000" sy="102000" algn="ctr" rotWithShape="0">
                    <a:prstClr val="black">
                      <a:alpha val="40000"/>
                    </a:prstClr>
                  </a:outerShdw>
                </a:effectLst>
              </a:defRPr>
            </a:lvl1pPr>
          </a:lstStyle>
          <a:p>
            <a:pPr lvl="0"/>
            <a:endParaRPr kumimoji="1" lang="zh-CN" altLang="en-US" dirty="0"/>
          </a:p>
        </p:txBody>
      </p:sp>
      <p:sp>
        <p:nvSpPr>
          <p:cNvPr id="95" name="任意形状 94"/>
          <p:cNvSpPr/>
          <p:nvPr userDrawn="1"/>
        </p:nvSpPr>
        <p:spPr>
          <a:xfrm flipH="1">
            <a:off x="10387098" y="3032900"/>
            <a:ext cx="1222804" cy="545935"/>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6" name="任意形状 95"/>
          <p:cNvSpPr/>
          <p:nvPr userDrawn="1"/>
        </p:nvSpPr>
        <p:spPr>
          <a:xfrm>
            <a:off x="1678137" y="489641"/>
            <a:ext cx="1636727" cy="530686"/>
          </a:xfrm>
          <a:custGeom>
            <a:avLst/>
            <a:gdLst>
              <a:gd name="connsiteX0" fmla="*/ 2264428 w 3466179"/>
              <a:gd name="connsiteY0" fmla="*/ 0 h 1123861"/>
              <a:gd name="connsiteX1" fmla="*/ 2968069 w 3466179"/>
              <a:gd name="connsiteY1" fmla="*/ 703641 h 1123861"/>
              <a:gd name="connsiteX2" fmla="*/ 2963260 w 3466179"/>
              <a:gd name="connsiteY2" fmla="*/ 751346 h 1123861"/>
              <a:gd name="connsiteX3" fmla="*/ 2984332 w 3466179"/>
              <a:gd name="connsiteY3" fmla="*/ 739908 h 1123861"/>
              <a:gd name="connsiteX4" fmla="*/ 3119338 w 3466179"/>
              <a:gd name="connsiteY4" fmla="*/ 712652 h 1123861"/>
              <a:gd name="connsiteX5" fmla="*/ 3438923 w 3466179"/>
              <a:gd name="connsiteY5" fmla="*/ 924487 h 1123861"/>
              <a:gd name="connsiteX6" fmla="*/ 3465973 w 3466179"/>
              <a:gd name="connsiteY6" fmla="*/ 1058471 h 1123861"/>
              <a:gd name="connsiteX7" fmla="*/ 3466178 w 3466179"/>
              <a:gd name="connsiteY7" fmla="*/ 1058471 h 1123861"/>
              <a:gd name="connsiteX8" fmla="*/ 3466178 w 3466179"/>
              <a:gd name="connsiteY8" fmla="*/ 1059488 h 1123861"/>
              <a:gd name="connsiteX9" fmla="*/ 3466179 w 3466179"/>
              <a:gd name="connsiteY9" fmla="*/ 1059493 h 1123861"/>
              <a:gd name="connsiteX10" fmla="*/ 3466178 w 3466179"/>
              <a:gd name="connsiteY10" fmla="*/ 1059498 h 1123861"/>
              <a:gd name="connsiteX11" fmla="*/ 3466178 w 3466179"/>
              <a:gd name="connsiteY11" fmla="*/ 1123861 h 1123861"/>
              <a:gd name="connsiteX12" fmla="*/ 0 w 3466179"/>
              <a:gd name="connsiteY12" fmla="*/ 1123861 h 1123861"/>
              <a:gd name="connsiteX13" fmla="*/ 0 w 3466179"/>
              <a:gd name="connsiteY13" fmla="*/ 969296 h 1123861"/>
              <a:gd name="connsiteX14" fmla="*/ 347 w 3466179"/>
              <a:gd name="connsiteY14" fmla="*/ 969296 h 1123861"/>
              <a:gd name="connsiteX15" fmla="*/ 0 w 3466179"/>
              <a:gd name="connsiteY15" fmla="*/ 965848 h 1123861"/>
              <a:gd name="connsiteX16" fmla="*/ 441435 w 3466179"/>
              <a:gd name="connsiteY16" fmla="*/ 524413 h 1123861"/>
              <a:gd name="connsiteX17" fmla="*/ 688245 w 3466179"/>
              <a:gd name="connsiteY17" fmla="*/ 599803 h 1123861"/>
              <a:gd name="connsiteX18" fmla="*/ 720227 w 3466179"/>
              <a:gd name="connsiteY18" fmla="*/ 626190 h 1123861"/>
              <a:gd name="connsiteX19" fmla="*/ 722519 w 3466179"/>
              <a:gd name="connsiteY19" fmla="*/ 618805 h 1123861"/>
              <a:gd name="connsiteX20" fmla="*/ 1245476 w 3466179"/>
              <a:gd name="connsiteY20" fmla="*/ 272166 h 1123861"/>
              <a:gd name="connsiteX21" fmla="*/ 1562803 w 3466179"/>
              <a:gd name="connsiteY21" fmla="*/ 369096 h 1123861"/>
              <a:gd name="connsiteX22" fmla="*/ 1622342 w 3466179"/>
              <a:gd name="connsiteY22" fmla="*/ 418220 h 1123861"/>
              <a:gd name="connsiteX23" fmla="*/ 1680958 w 3466179"/>
              <a:gd name="connsiteY23" fmla="*/ 310229 h 1123861"/>
              <a:gd name="connsiteX24" fmla="*/ 2264428 w 3466179"/>
              <a:gd name="connsiteY24" fmla="*/ 0 h 112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6179" h="1123861">
                <a:moveTo>
                  <a:pt x="2264428" y="0"/>
                </a:moveTo>
                <a:cubicBezTo>
                  <a:pt x="2653038" y="0"/>
                  <a:pt x="2968069" y="315031"/>
                  <a:pt x="2968069" y="703641"/>
                </a:cubicBezTo>
                <a:lnTo>
                  <a:pt x="2963260" y="751346"/>
                </a:lnTo>
                <a:lnTo>
                  <a:pt x="2984332" y="739908"/>
                </a:lnTo>
                <a:cubicBezTo>
                  <a:pt x="3025828" y="722357"/>
                  <a:pt x="3071449" y="712652"/>
                  <a:pt x="3119338" y="712652"/>
                </a:cubicBezTo>
                <a:cubicBezTo>
                  <a:pt x="3263005" y="712652"/>
                  <a:pt x="3386269" y="800000"/>
                  <a:pt x="3438923" y="924487"/>
                </a:cubicBezTo>
                <a:lnTo>
                  <a:pt x="3465973" y="1058471"/>
                </a:lnTo>
                <a:lnTo>
                  <a:pt x="3466178" y="1058471"/>
                </a:lnTo>
                <a:lnTo>
                  <a:pt x="3466178" y="1059488"/>
                </a:lnTo>
                <a:lnTo>
                  <a:pt x="3466179" y="1059493"/>
                </a:lnTo>
                <a:lnTo>
                  <a:pt x="3466178" y="1059498"/>
                </a:lnTo>
                <a:lnTo>
                  <a:pt x="3466178" y="1123861"/>
                </a:lnTo>
                <a:lnTo>
                  <a:pt x="0" y="1123861"/>
                </a:lnTo>
                <a:lnTo>
                  <a:pt x="0" y="969296"/>
                </a:lnTo>
                <a:lnTo>
                  <a:pt x="347" y="969296"/>
                </a:lnTo>
                <a:lnTo>
                  <a:pt x="0" y="965848"/>
                </a:lnTo>
                <a:cubicBezTo>
                  <a:pt x="0" y="722050"/>
                  <a:pt x="197637" y="524413"/>
                  <a:pt x="441435" y="524413"/>
                </a:cubicBezTo>
                <a:cubicBezTo>
                  <a:pt x="532859" y="524413"/>
                  <a:pt x="617792" y="552206"/>
                  <a:pt x="688245" y="599803"/>
                </a:cubicBezTo>
                <a:lnTo>
                  <a:pt x="720227" y="626190"/>
                </a:lnTo>
                <a:lnTo>
                  <a:pt x="722519" y="618805"/>
                </a:lnTo>
                <a:cubicBezTo>
                  <a:pt x="808679" y="415099"/>
                  <a:pt x="1010385" y="272166"/>
                  <a:pt x="1245476" y="272166"/>
                </a:cubicBezTo>
                <a:cubicBezTo>
                  <a:pt x="1363021" y="272166"/>
                  <a:pt x="1472220" y="307899"/>
                  <a:pt x="1562803" y="369096"/>
                </a:cubicBezTo>
                <a:lnTo>
                  <a:pt x="1622342" y="418220"/>
                </a:lnTo>
                <a:lnTo>
                  <a:pt x="1680958" y="310229"/>
                </a:lnTo>
                <a:cubicBezTo>
                  <a:pt x="1807407" y="123059"/>
                  <a:pt x="2021546" y="0"/>
                  <a:pt x="2264428"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7" name="任意形状 96"/>
          <p:cNvSpPr/>
          <p:nvPr userDrawn="1"/>
        </p:nvSpPr>
        <p:spPr>
          <a:xfrm>
            <a:off x="6483159" y="2526559"/>
            <a:ext cx="1222804" cy="545935"/>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8" name="任意形状 97"/>
          <p:cNvSpPr/>
          <p:nvPr userDrawn="1"/>
        </p:nvSpPr>
        <p:spPr>
          <a:xfrm>
            <a:off x="9896321" y="3362360"/>
            <a:ext cx="940409" cy="419856"/>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9" name="任意形状 98"/>
          <p:cNvSpPr/>
          <p:nvPr userDrawn="1"/>
        </p:nvSpPr>
        <p:spPr>
          <a:xfrm>
            <a:off x="1096191" y="824232"/>
            <a:ext cx="836505" cy="37346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0" name="任意形状 99"/>
          <p:cNvSpPr/>
          <p:nvPr userDrawn="1"/>
        </p:nvSpPr>
        <p:spPr>
          <a:xfrm flipH="1">
            <a:off x="487080" y="2717118"/>
            <a:ext cx="754117" cy="336684"/>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nvGrpSpPr>
          <p:cNvPr id="101" name="组 100"/>
          <p:cNvGrpSpPr/>
          <p:nvPr userDrawn="1"/>
        </p:nvGrpSpPr>
        <p:grpSpPr>
          <a:xfrm>
            <a:off x="1831724" y="1571473"/>
            <a:ext cx="1254928" cy="679602"/>
            <a:chOff x="5713722" y="247374"/>
            <a:chExt cx="2019870" cy="1093855"/>
          </a:xfrm>
        </p:grpSpPr>
        <p:sp>
          <p:nvSpPr>
            <p:cNvPr id="102" name="任意形状 101"/>
            <p:cNvSpPr/>
            <p:nvPr/>
          </p:nvSpPr>
          <p:spPr>
            <a:xfrm>
              <a:off x="5713722" y="247374"/>
              <a:ext cx="2019870" cy="1093855"/>
            </a:xfrm>
            <a:custGeom>
              <a:avLst/>
              <a:gdLst>
                <a:gd name="connsiteX0" fmla="*/ 1009935 w 2019870"/>
                <a:gd name="connsiteY0" fmla="*/ 0 h 1093855"/>
                <a:gd name="connsiteX1" fmla="*/ 2019870 w 2019870"/>
                <a:gd name="connsiteY1" fmla="*/ 1009935 h 1093855"/>
                <a:gd name="connsiteX2" fmla="*/ 2011410 w 2019870"/>
                <a:gd name="connsiteY2" fmla="*/ 1093855 h 1093855"/>
                <a:gd name="connsiteX3" fmla="*/ 8460 w 2019870"/>
                <a:gd name="connsiteY3" fmla="*/ 1093855 h 1093855"/>
                <a:gd name="connsiteX4" fmla="*/ 0 w 2019870"/>
                <a:gd name="connsiteY4" fmla="*/ 1009935 h 1093855"/>
                <a:gd name="connsiteX5" fmla="*/ 1009935 w 2019870"/>
                <a:gd name="connsiteY5" fmla="*/ 0 h 10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870" h="1093855">
                  <a:moveTo>
                    <a:pt x="1009935" y="0"/>
                  </a:moveTo>
                  <a:cubicBezTo>
                    <a:pt x="1567707" y="0"/>
                    <a:pt x="2019870" y="452163"/>
                    <a:pt x="2019870" y="1009935"/>
                  </a:cubicBezTo>
                  <a:lnTo>
                    <a:pt x="2011410" y="1093855"/>
                  </a:lnTo>
                  <a:lnTo>
                    <a:pt x="8460" y="1093855"/>
                  </a:lnTo>
                  <a:lnTo>
                    <a:pt x="0" y="1009935"/>
                  </a:lnTo>
                  <a:cubicBezTo>
                    <a:pt x="0" y="452163"/>
                    <a:pt x="452163" y="0"/>
                    <a:pt x="1009935"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3" name="任意形状 102"/>
            <p:cNvSpPr/>
            <p:nvPr/>
          </p:nvSpPr>
          <p:spPr>
            <a:xfrm>
              <a:off x="5825547" y="368491"/>
              <a:ext cx="1796220" cy="972738"/>
            </a:xfrm>
            <a:custGeom>
              <a:avLst/>
              <a:gdLst>
                <a:gd name="connsiteX0" fmla="*/ 1009935 w 2019870"/>
                <a:gd name="connsiteY0" fmla="*/ 0 h 1093855"/>
                <a:gd name="connsiteX1" fmla="*/ 2019870 w 2019870"/>
                <a:gd name="connsiteY1" fmla="*/ 1009935 h 1093855"/>
                <a:gd name="connsiteX2" fmla="*/ 2011410 w 2019870"/>
                <a:gd name="connsiteY2" fmla="*/ 1093855 h 1093855"/>
                <a:gd name="connsiteX3" fmla="*/ 8460 w 2019870"/>
                <a:gd name="connsiteY3" fmla="*/ 1093855 h 1093855"/>
                <a:gd name="connsiteX4" fmla="*/ 0 w 2019870"/>
                <a:gd name="connsiteY4" fmla="*/ 1009935 h 1093855"/>
                <a:gd name="connsiteX5" fmla="*/ 1009935 w 2019870"/>
                <a:gd name="connsiteY5" fmla="*/ 0 h 10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870" h="1093855">
                  <a:moveTo>
                    <a:pt x="1009935" y="0"/>
                  </a:moveTo>
                  <a:cubicBezTo>
                    <a:pt x="1567707" y="0"/>
                    <a:pt x="2019870" y="452163"/>
                    <a:pt x="2019870" y="1009935"/>
                  </a:cubicBezTo>
                  <a:lnTo>
                    <a:pt x="2011410" y="1093855"/>
                  </a:lnTo>
                  <a:lnTo>
                    <a:pt x="8460" y="1093855"/>
                  </a:lnTo>
                  <a:lnTo>
                    <a:pt x="0" y="1009935"/>
                  </a:lnTo>
                  <a:cubicBezTo>
                    <a:pt x="0" y="452163"/>
                    <a:pt x="452163" y="0"/>
                    <a:pt x="1009935" y="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4" name="任意形状 103"/>
            <p:cNvSpPr/>
            <p:nvPr/>
          </p:nvSpPr>
          <p:spPr>
            <a:xfrm>
              <a:off x="5970500" y="525489"/>
              <a:ext cx="1506314" cy="815740"/>
            </a:xfrm>
            <a:custGeom>
              <a:avLst/>
              <a:gdLst>
                <a:gd name="connsiteX0" fmla="*/ 1009935 w 2019870"/>
                <a:gd name="connsiteY0" fmla="*/ 0 h 1093855"/>
                <a:gd name="connsiteX1" fmla="*/ 2019870 w 2019870"/>
                <a:gd name="connsiteY1" fmla="*/ 1009935 h 1093855"/>
                <a:gd name="connsiteX2" fmla="*/ 2011410 w 2019870"/>
                <a:gd name="connsiteY2" fmla="*/ 1093855 h 1093855"/>
                <a:gd name="connsiteX3" fmla="*/ 8460 w 2019870"/>
                <a:gd name="connsiteY3" fmla="*/ 1093855 h 1093855"/>
                <a:gd name="connsiteX4" fmla="*/ 0 w 2019870"/>
                <a:gd name="connsiteY4" fmla="*/ 1009935 h 1093855"/>
                <a:gd name="connsiteX5" fmla="*/ 1009935 w 2019870"/>
                <a:gd name="connsiteY5" fmla="*/ 0 h 10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870" h="1093855">
                  <a:moveTo>
                    <a:pt x="1009935" y="0"/>
                  </a:moveTo>
                  <a:cubicBezTo>
                    <a:pt x="1567707" y="0"/>
                    <a:pt x="2019870" y="452163"/>
                    <a:pt x="2019870" y="1009935"/>
                  </a:cubicBezTo>
                  <a:lnTo>
                    <a:pt x="2011410" y="1093855"/>
                  </a:lnTo>
                  <a:lnTo>
                    <a:pt x="8460" y="1093855"/>
                  </a:lnTo>
                  <a:lnTo>
                    <a:pt x="0" y="1009935"/>
                  </a:lnTo>
                  <a:cubicBezTo>
                    <a:pt x="0" y="452163"/>
                    <a:pt x="452163" y="0"/>
                    <a:pt x="1009935"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5" name="任意形状 104"/>
            <p:cNvSpPr/>
            <p:nvPr/>
          </p:nvSpPr>
          <p:spPr>
            <a:xfrm>
              <a:off x="6116477" y="683596"/>
              <a:ext cx="1214361" cy="657633"/>
            </a:xfrm>
            <a:custGeom>
              <a:avLst/>
              <a:gdLst>
                <a:gd name="connsiteX0" fmla="*/ 1009935 w 2019870"/>
                <a:gd name="connsiteY0" fmla="*/ 0 h 1093855"/>
                <a:gd name="connsiteX1" fmla="*/ 2019870 w 2019870"/>
                <a:gd name="connsiteY1" fmla="*/ 1009935 h 1093855"/>
                <a:gd name="connsiteX2" fmla="*/ 2011410 w 2019870"/>
                <a:gd name="connsiteY2" fmla="*/ 1093855 h 1093855"/>
                <a:gd name="connsiteX3" fmla="*/ 8460 w 2019870"/>
                <a:gd name="connsiteY3" fmla="*/ 1093855 h 1093855"/>
                <a:gd name="connsiteX4" fmla="*/ 0 w 2019870"/>
                <a:gd name="connsiteY4" fmla="*/ 1009935 h 1093855"/>
                <a:gd name="connsiteX5" fmla="*/ 1009935 w 2019870"/>
                <a:gd name="connsiteY5" fmla="*/ 0 h 10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870" h="1093855">
                  <a:moveTo>
                    <a:pt x="1009935" y="0"/>
                  </a:moveTo>
                  <a:cubicBezTo>
                    <a:pt x="1567707" y="0"/>
                    <a:pt x="2019870" y="452163"/>
                    <a:pt x="2019870" y="1009935"/>
                  </a:cubicBezTo>
                  <a:lnTo>
                    <a:pt x="2011410" y="1093855"/>
                  </a:lnTo>
                  <a:lnTo>
                    <a:pt x="8460" y="1093855"/>
                  </a:lnTo>
                  <a:lnTo>
                    <a:pt x="0" y="1009935"/>
                  </a:lnTo>
                  <a:cubicBezTo>
                    <a:pt x="0" y="452163"/>
                    <a:pt x="452163" y="0"/>
                    <a:pt x="1009935"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6" name="任意形状 105"/>
            <p:cNvSpPr/>
            <p:nvPr/>
          </p:nvSpPr>
          <p:spPr>
            <a:xfrm>
              <a:off x="6245126" y="822935"/>
              <a:ext cx="957062" cy="518294"/>
            </a:xfrm>
            <a:custGeom>
              <a:avLst/>
              <a:gdLst>
                <a:gd name="connsiteX0" fmla="*/ 1009935 w 2019870"/>
                <a:gd name="connsiteY0" fmla="*/ 0 h 1093855"/>
                <a:gd name="connsiteX1" fmla="*/ 2019870 w 2019870"/>
                <a:gd name="connsiteY1" fmla="*/ 1009935 h 1093855"/>
                <a:gd name="connsiteX2" fmla="*/ 2011410 w 2019870"/>
                <a:gd name="connsiteY2" fmla="*/ 1093855 h 1093855"/>
                <a:gd name="connsiteX3" fmla="*/ 8460 w 2019870"/>
                <a:gd name="connsiteY3" fmla="*/ 1093855 h 1093855"/>
                <a:gd name="connsiteX4" fmla="*/ 0 w 2019870"/>
                <a:gd name="connsiteY4" fmla="*/ 1009935 h 1093855"/>
                <a:gd name="connsiteX5" fmla="*/ 1009935 w 2019870"/>
                <a:gd name="connsiteY5" fmla="*/ 0 h 10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9870" h="1093855">
                  <a:moveTo>
                    <a:pt x="1009935" y="0"/>
                  </a:moveTo>
                  <a:cubicBezTo>
                    <a:pt x="1567707" y="0"/>
                    <a:pt x="2019870" y="452163"/>
                    <a:pt x="2019870" y="1009935"/>
                  </a:cubicBezTo>
                  <a:lnTo>
                    <a:pt x="2011410" y="1093855"/>
                  </a:lnTo>
                  <a:lnTo>
                    <a:pt x="8460" y="1093855"/>
                  </a:lnTo>
                  <a:lnTo>
                    <a:pt x="0" y="1009935"/>
                  </a:lnTo>
                  <a:cubicBezTo>
                    <a:pt x="0" y="452163"/>
                    <a:pt x="452163" y="0"/>
                    <a:pt x="10099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
        <p:nvSpPr>
          <p:cNvPr id="107" name="任意形状 106"/>
          <p:cNvSpPr/>
          <p:nvPr userDrawn="1"/>
        </p:nvSpPr>
        <p:spPr>
          <a:xfrm>
            <a:off x="1482869" y="2041089"/>
            <a:ext cx="822598" cy="266716"/>
          </a:xfrm>
          <a:custGeom>
            <a:avLst/>
            <a:gdLst>
              <a:gd name="connsiteX0" fmla="*/ 2264428 w 3466179"/>
              <a:gd name="connsiteY0" fmla="*/ 0 h 1123861"/>
              <a:gd name="connsiteX1" fmla="*/ 2968069 w 3466179"/>
              <a:gd name="connsiteY1" fmla="*/ 703641 h 1123861"/>
              <a:gd name="connsiteX2" fmla="*/ 2963260 w 3466179"/>
              <a:gd name="connsiteY2" fmla="*/ 751346 h 1123861"/>
              <a:gd name="connsiteX3" fmla="*/ 2984332 w 3466179"/>
              <a:gd name="connsiteY3" fmla="*/ 739908 h 1123861"/>
              <a:gd name="connsiteX4" fmla="*/ 3119338 w 3466179"/>
              <a:gd name="connsiteY4" fmla="*/ 712652 h 1123861"/>
              <a:gd name="connsiteX5" fmla="*/ 3438923 w 3466179"/>
              <a:gd name="connsiteY5" fmla="*/ 924487 h 1123861"/>
              <a:gd name="connsiteX6" fmla="*/ 3465973 w 3466179"/>
              <a:gd name="connsiteY6" fmla="*/ 1058471 h 1123861"/>
              <a:gd name="connsiteX7" fmla="*/ 3466178 w 3466179"/>
              <a:gd name="connsiteY7" fmla="*/ 1058471 h 1123861"/>
              <a:gd name="connsiteX8" fmla="*/ 3466178 w 3466179"/>
              <a:gd name="connsiteY8" fmla="*/ 1059488 h 1123861"/>
              <a:gd name="connsiteX9" fmla="*/ 3466179 w 3466179"/>
              <a:gd name="connsiteY9" fmla="*/ 1059493 h 1123861"/>
              <a:gd name="connsiteX10" fmla="*/ 3466178 w 3466179"/>
              <a:gd name="connsiteY10" fmla="*/ 1059498 h 1123861"/>
              <a:gd name="connsiteX11" fmla="*/ 3466178 w 3466179"/>
              <a:gd name="connsiteY11" fmla="*/ 1123861 h 1123861"/>
              <a:gd name="connsiteX12" fmla="*/ 0 w 3466179"/>
              <a:gd name="connsiteY12" fmla="*/ 1123861 h 1123861"/>
              <a:gd name="connsiteX13" fmla="*/ 0 w 3466179"/>
              <a:gd name="connsiteY13" fmla="*/ 969296 h 1123861"/>
              <a:gd name="connsiteX14" fmla="*/ 347 w 3466179"/>
              <a:gd name="connsiteY14" fmla="*/ 969296 h 1123861"/>
              <a:gd name="connsiteX15" fmla="*/ 0 w 3466179"/>
              <a:gd name="connsiteY15" fmla="*/ 965848 h 1123861"/>
              <a:gd name="connsiteX16" fmla="*/ 441435 w 3466179"/>
              <a:gd name="connsiteY16" fmla="*/ 524413 h 1123861"/>
              <a:gd name="connsiteX17" fmla="*/ 688245 w 3466179"/>
              <a:gd name="connsiteY17" fmla="*/ 599803 h 1123861"/>
              <a:gd name="connsiteX18" fmla="*/ 720227 w 3466179"/>
              <a:gd name="connsiteY18" fmla="*/ 626190 h 1123861"/>
              <a:gd name="connsiteX19" fmla="*/ 722519 w 3466179"/>
              <a:gd name="connsiteY19" fmla="*/ 618805 h 1123861"/>
              <a:gd name="connsiteX20" fmla="*/ 1245476 w 3466179"/>
              <a:gd name="connsiteY20" fmla="*/ 272166 h 1123861"/>
              <a:gd name="connsiteX21" fmla="*/ 1562803 w 3466179"/>
              <a:gd name="connsiteY21" fmla="*/ 369096 h 1123861"/>
              <a:gd name="connsiteX22" fmla="*/ 1622342 w 3466179"/>
              <a:gd name="connsiteY22" fmla="*/ 418220 h 1123861"/>
              <a:gd name="connsiteX23" fmla="*/ 1680958 w 3466179"/>
              <a:gd name="connsiteY23" fmla="*/ 310229 h 1123861"/>
              <a:gd name="connsiteX24" fmla="*/ 2264428 w 3466179"/>
              <a:gd name="connsiteY24" fmla="*/ 0 h 112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6179" h="1123861">
                <a:moveTo>
                  <a:pt x="2264428" y="0"/>
                </a:moveTo>
                <a:cubicBezTo>
                  <a:pt x="2653038" y="0"/>
                  <a:pt x="2968069" y="315031"/>
                  <a:pt x="2968069" y="703641"/>
                </a:cubicBezTo>
                <a:lnTo>
                  <a:pt x="2963260" y="751346"/>
                </a:lnTo>
                <a:lnTo>
                  <a:pt x="2984332" y="739908"/>
                </a:lnTo>
                <a:cubicBezTo>
                  <a:pt x="3025828" y="722357"/>
                  <a:pt x="3071449" y="712652"/>
                  <a:pt x="3119338" y="712652"/>
                </a:cubicBezTo>
                <a:cubicBezTo>
                  <a:pt x="3263005" y="712652"/>
                  <a:pt x="3386269" y="800000"/>
                  <a:pt x="3438923" y="924487"/>
                </a:cubicBezTo>
                <a:lnTo>
                  <a:pt x="3465973" y="1058471"/>
                </a:lnTo>
                <a:lnTo>
                  <a:pt x="3466178" y="1058471"/>
                </a:lnTo>
                <a:lnTo>
                  <a:pt x="3466178" y="1059488"/>
                </a:lnTo>
                <a:lnTo>
                  <a:pt x="3466179" y="1059493"/>
                </a:lnTo>
                <a:lnTo>
                  <a:pt x="3466178" y="1059498"/>
                </a:lnTo>
                <a:lnTo>
                  <a:pt x="3466178" y="1123861"/>
                </a:lnTo>
                <a:lnTo>
                  <a:pt x="0" y="1123861"/>
                </a:lnTo>
                <a:lnTo>
                  <a:pt x="0" y="969296"/>
                </a:lnTo>
                <a:lnTo>
                  <a:pt x="347" y="969296"/>
                </a:lnTo>
                <a:lnTo>
                  <a:pt x="0" y="965848"/>
                </a:lnTo>
                <a:cubicBezTo>
                  <a:pt x="0" y="722050"/>
                  <a:pt x="197637" y="524413"/>
                  <a:pt x="441435" y="524413"/>
                </a:cubicBezTo>
                <a:cubicBezTo>
                  <a:pt x="532859" y="524413"/>
                  <a:pt x="617792" y="552206"/>
                  <a:pt x="688245" y="599803"/>
                </a:cubicBezTo>
                <a:lnTo>
                  <a:pt x="720227" y="626190"/>
                </a:lnTo>
                <a:lnTo>
                  <a:pt x="722519" y="618805"/>
                </a:lnTo>
                <a:cubicBezTo>
                  <a:pt x="808679" y="415099"/>
                  <a:pt x="1010385" y="272166"/>
                  <a:pt x="1245476" y="272166"/>
                </a:cubicBezTo>
                <a:cubicBezTo>
                  <a:pt x="1363021" y="272166"/>
                  <a:pt x="1472220" y="307899"/>
                  <a:pt x="1562803" y="369096"/>
                </a:cubicBezTo>
                <a:lnTo>
                  <a:pt x="1622342" y="418220"/>
                </a:lnTo>
                <a:lnTo>
                  <a:pt x="1680958" y="310229"/>
                </a:lnTo>
                <a:cubicBezTo>
                  <a:pt x="1807407" y="123059"/>
                  <a:pt x="2021546" y="0"/>
                  <a:pt x="22644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8" name="任意形状 107"/>
          <p:cNvSpPr/>
          <p:nvPr userDrawn="1"/>
        </p:nvSpPr>
        <p:spPr>
          <a:xfrm>
            <a:off x="2630223" y="1975143"/>
            <a:ext cx="613732" cy="274008"/>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Tree>
    <p:extLst>
      <p:ext uri="{BB962C8B-B14F-4D97-AF65-F5344CB8AC3E}">
        <p14:creationId xmlns:p14="http://schemas.microsoft.com/office/powerpoint/2010/main" val="77215925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a:t>按一下此處編輯標題</a:t>
            </a:r>
            <a:endParaRPr lang="zh-CN" altLang="en-US" dirty="0"/>
          </a:p>
        </p:txBody>
      </p:sp>
    </p:spTree>
    <p:extLst>
      <p:ext uri="{BB962C8B-B14F-4D97-AF65-F5344CB8AC3E}">
        <p14:creationId xmlns:p14="http://schemas.microsoft.com/office/powerpoint/2010/main" val="2339076066"/>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按一下此處編輯母版標題樣式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69438148"/>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按一下此處編輯母版標題樣式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按一下此處編輯母版文本樣式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按一下此處編輯母版文本樣式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2020/3/23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16149189"/>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a:t>編輯標題</a:t>
            </a:r>
            <a:endParaRPr lang="zh-CN" altLang="en-US" dirty="0"/>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2020/3/23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a:t>編輯文本</a:t>
            </a:r>
            <a:endParaRPr lang="zh-CN" altLang="en-US" dirty="0"/>
          </a:p>
        </p:txBody>
      </p:sp>
    </p:spTree>
    <p:extLst>
      <p:ext uri="{BB962C8B-B14F-4D97-AF65-F5344CB8AC3E}">
        <p14:creationId xmlns:p14="http://schemas.microsoft.com/office/powerpoint/2010/main" val="3984072809"/>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22121088"/>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a:t>按一下此處編輯標題</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按一下此處編輯母版文本樣式</a:t>
            </a:r>
            <a:endParaRPr lang="zh-CN" altLang="en-US" dirty="0"/>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2020/3/23</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836038990"/>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a:t>按一下此處編輯標題</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64564792"/>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2020/3/23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Tree>
    <p:extLst>
      <p:ext uri="{BB962C8B-B14F-4D97-AF65-F5344CB8AC3E}">
        <p14:creationId xmlns:p14="http://schemas.microsoft.com/office/powerpoint/2010/main" val="1926685065"/>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pic>
        <p:nvPicPr>
          <p:cNvPr id="5" name="图片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233275" cy="6881495"/>
          </a:xfrm>
          <a:prstGeom prst="rect">
            <a:avLst/>
          </a:prstGeom>
        </p:spPr>
      </p:pic>
      <p:grpSp>
        <p:nvGrpSpPr>
          <p:cNvPr id="6" name="组合 10"/>
          <p:cNvGrpSpPr/>
          <p:nvPr userDrawn="1"/>
        </p:nvGrpSpPr>
        <p:grpSpPr>
          <a:xfrm>
            <a:off x="4520565" y="488315"/>
            <a:ext cx="3512820" cy="5244465"/>
            <a:chOff x="6854" y="818"/>
            <a:chExt cx="5532" cy="8259"/>
          </a:xfrm>
        </p:grpSpPr>
        <p:grpSp>
          <p:nvGrpSpPr>
            <p:cNvPr id="7" name="组合 27"/>
            <p:cNvGrpSpPr/>
            <p:nvPr/>
          </p:nvGrpSpPr>
          <p:grpSpPr>
            <a:xfrm>
              <a:off x="6854" y="971"/>
              <a:ext cx="5533" cy="7998"/>
              <a:chOff x="4562351" y="826142"/>
              <a:chExt cx="3192664" cy="5078713"/>
            </a:xfrm>
          </p:grpSpPr>
          <p:sp>
            <p:nvSpPr>
              <p:cNvPr id="11" name="文本框 28"/>
              <p:cNvSpPr txBox="1"/>
              <p:nvPr/>
            </p:nvSpPr>
            <p:spPr>
              <a:xfrm>
                <a:off x="4615281" y="1152660"/>
                <a:ext cx="1293255" cy="1861185"/>
              </a:xfrm>
              <a:prstGeom prst="rect">
                <a:avLst/>
              </a:prstGeom>
              <a:noFill/>
            </p:spPr>
            <p:txBody>
              <a:bodyPr wrap="square" rtlCol="0">
                <a:spAutoFit/>
              </a:bodyPr>
              <a:lstStyle/>
              <a:p>
                <a:r>
                  <a:rPr lang="zh-CN" altLang="en-US" sz="11500" dirty="0">
                    <a:solidFill>
                      <a:srgbClr val="161317"/>
                    </a:solidFill>
                    <a:latin typeface="微軟正黑體" pitchFamily="34" charset="-120"/>
                    <a:ea typeface="微軟正黑體" pitchFamily="34" charset="-120"/>
                  </a:rPr>
                  <a:t>添</a:t>
                </a:r>
              </a:p>
            </p:txBody>
          </p:sp>
          <p:sp>
            <p:nvSpPr>
              <p:cNvPr id="12" name="文本框 29"/>
              <p:cNvSpPr txBox="1"/>
              <p:nvPr/>
            </p:nvSpPr>
            <p:spPr>
              <a:xfrm>
                <a:off x="6461760" y="2270848"/>
                <a:ext cx="1293255" cy="1445260"/>
              </a:xfrm>
              <a:prstGeom prst="rect">
                <a:avLst/>
              </a:prstGeom>
              <a:noFill/>
            </p:spPr>
            <p:txBody>
              <a:bodyPr wrap="square" rtlCol="0">
                <a:spAutoFit/>
              </a:bodyPr>
              <a:lstStyle/>
              <a:p>
                <a:r>
                  <a:rPr lang="zh-CN" altLang="en-US" sz="8800" dirty="0">
                    <a:solidFill>
                      <a:srgbClr val="161317"/>
                    </a:solidFill>
                    <a:latin typeface="微軟正黑體" pitchFamily="34" charset="-120"/>
                    <a:ea typeface="微軟正黑體" pitchFamily="34" charset="-120"/>
                  </a:rPr>
                  <a:t>加</a:t>
                </a:r>
              </a:p>
            </p:txBody>
          </p:sp>
          <p:cxnSp>
            <p:nvCxnSpPr>
              <p:cNvPr id="13" name="直接连接符 30"/>
              <p:cNvCxnSpPr/>
              <p:nvPr/>
            </p:nvCxnSpPr>
            <p:spPr>
              <a:xfrm flipH="1">
                <a:off x="5908467" y="826142"/>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cxnSp>
            <p:nvCxnSpPr>
              <p:cNvPr id="14" name="直接连接符 31"/>
              <p:cNvCxnSpPr/>
              <p:nvPr/>
            </p:nvCxnSpPr>
            <p:spPr>
              <a:xfrm flipH="1">
                <a:off x="4562351" y="1483328"/>
                <a:ext cx="3012706" cy="28938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15" name="流程图: 接点 33"/>
              <p:cNvSpPr/>
              <p:nvPr/>
            </p:nvSpPr>
            <p:spPr>
              <a:xfrm>
                <a:off x="5622966" y="3501729"/>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1317"/>
                  </a:solidFill>
                  <a:latin typeface="微軟正黑體" pitchFamily="34" charset="-120"/>
                  <a:ea typeface="微軟正黑體" pitchFamily="34" charset="-120"/>
                </a:endParaRPr>
              </a:p>
            </p:txBody>
          </p:sp>
          <p:sp>
            <p:nvSpPr>
              <p:cNvPr id="16" name="流程图: 接点 34"/>
              <p:cNvSpPr/>
              <p:nvPr/>
            </p:nvSpPr>
            <p:spPr>
              <a:xfrm>
                <a:off x="5622966" y="4572444"/>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1317"/>
                  </a:solidFill>
                  <a:latin typeface="微軟正黑體" pitchFamily="34" charset="-120"/>
                  <a:ea typeface="微軟正黑體" pitchFamily="34" charset="-120"/>
                </a:endParaRPr>
              </a:p>
            </p:txBody>
          </p:sp>
          <p:sp>
            <p:nvSpPr>
              <p:cNvPr id="17" name="文本框 35"/>
              <p:cNvSpPr txBox="1"/>
              <p:nvPr/>
            </p:nvSpPr>
            <p:spPr>
              <a:xfrm>
                <a:off x="5698146" y="3446586"/>
                <a:ext cx="866821" cy="922020"/>
              </a:xfrm>
              <a:prstGeom prst="rect">
                <a:avLst/>
              </a:prstGeom>
              <a:noFill/>
            </p:spPr>
            <p:txBody>
              <a:bodyPr wrap="square" rtlCol="0">
                <a:spAutoFit/>
              </a:bodyPr>
              <a:lstStyle/>
              <a:p>
                <a:r>
                  <a:rPr lang="zh-CN" altLang="en-US" sz="5400">
                    <a:solidFill>
                      <a:schemeClr val="bg1"/>
                    </a:solidFill>
                    <a:latin typeface="微軟正黑體" pitchFamily="34" charset="-120"/>
                    <a:ea typeface="微軟正黑體" pitchFamily="34" charset="-120"/>
                  </a:rPr>
                  <a:t>標</a:t>
                </a:r>
                <a:endParaRPr lang="zh-CN" altLang="en-US" sz="5400" dirty="0">
                  <a:solidFill>
                    <a:schemeClr val="bg1"/>
                  </a:solidFill>
                  <a:latin typeface="微軟正黑體" pitchFamily="34" charset="-120"/>
                  <a:ea typeface="微軟正黑體" pitchFamily="34" charset="-120"/>
                </a:endParaRPr>
              </a:p>
            </p:txBody>
          </p:sp>
          <p:sp>
            <p:nvSpPr>
              <p:cNvPr id="18" name="文本框 36"/>
              <p:cNvSpPr txBox="1"/>
              <p:nvPr/>
            </p:nvSpPr>
            <p:spPr>
              <a:xfrm>
                <a:off x="5675112" y="4524823"/>
                <a:ext cx="866821" cy="922020"/>
              </a:xfrm>
              <a:prstGeom prst="rect">
                <a:avLst/>
              </a:prstGeom>
              <a:noFill/>
            </p:spPr>
            <p:txBody>
              <a:bodyPr wrap="square" rtlCol="0">
                <a:spAutoFit/>
              </a:bodyPr>
              <a:lstStyle/>
              <a:p>
                <a:r>
                  <a:rPr lang="zh-CN" altLang="en-US" sz="5400">
                    <a:solidFill>
                      <a:schemeClr val="bg1"/>
                    </a:solidFill>
                    <a:latin typeface="微軟正黑體" pitchFamily="34" charset="-120"/>
                    <a:ea typeface="微軟正黑體" pitchFamily="34" charset="-120"/>
                  </a:rPr>
                  <a:t>題</a:t>
                </a:r>
                <a:endParaRPr lang="zh-CN" altLang="en-US" sz="5400" dirty="0">
                  <a:solidFill>
                    <a:schemeClr val="bg1"/>
                  </a:solidFill>
                  <a:latin typeface="微軟正黑體" pitchFamily="34" charset="-120"/>
                  <a:ea typeface="微軟正黑體" pitchFamily="34" charset="-120"/>
                </a:endParaRPr>
              </a:p>
            </p:txBody>
          </p:sp>
          <p:cxnSp>
            <p:nvCxnSpPr>
              <p:cNvPr id="19" name="直接连接符 38"/>
              <p:cNvCxnSpPr/>
              <p:nvPr/>
            </p:nvCxnSpPr>
            <p:spPr>
              <a:xfrm flipH="1">
                <a:off x="6191333" y="5287896"/>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grpSp>
        <p:sp>
          <p:nvSpPr>
            <p:cNvPr id="8" name="椭圆 5"/>
            <p:cNvSpPr/>
            <p:nvPr/>
          </p:nvSpPr>
          <p:spPr>
            <a:xfrm>
              <a:off x="10249" y="818"/>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9" name="椭圆 6"/>
            <p:cNvSpPr/>
            <p:nvPr/>
          </p:nvSpPr>
          <p:spPr>
            <a:xfrm>
              <a:off x="11979" y="1943"/>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0" name="椭圆 7"/>
            <p:cNvSpPr/>
            <p:nvPr/>
          </p:nvSpPr>
          <p:spPr>
            <a:xfrm>
              <a:off x="9539" y="8863"/>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20" name="文本框 8"/>
          <p:cNvSpPr txBox="1">
            <a:spLocks noChangeArrowheads="1"/>
          </p:cNvSpPr>
          <p:nvPr userDrawn="1"/>
        </p:nvSpPr>
        <p:spPr bwMode="auto">
          <a:xfrm>
            <a:off x="4909780" y="3771265"/>
            <a:ext cx="923330" cy="414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2400">
                <a:latin typeface="微軟正黑體" pitchFamily="34" charset="-120"/>
                <a:ea typeface="微軟正黑體" pitchFamily="34" charset="-120"/>
              </a:rPr>
              <a:t>彙報人：</a:t>
            </a:r>
            <a:r>
              <a:rPr lang="zh-CN" altLang="en-US" sz="2400" dirty="0">
                <a:latin typeface="微軟正黑體" pitchFamily="34" charset="-120"/>
                <a:ea typeface="微軟正黑體" pitchFamily="34" charset="-120"/>
              </a:rPr>
              <a:t>第一</a:t>
            </a:r>
            <a:r>
              <a:rPr lang="en-US" altLang="zh-CN" sz="2400" dirty="0">
                <a:latin typeface="微軟正黑體" pitchFamily="34" charset="-120"/>
                <a:ea typeface="微軟正黑體" pitchFamily="34" charset="-120"/>
              </a:rPr>
              <a:t>PPT</a:t>
            </a:r>
            <a:endParaRPr lang="zh-CN" altLang="en-US" sz="2400" dirty="0">
              <a:latin typeface="微軟正黑體" pitchFamily="34" charset="-120"/>
              <a:ea typeface="微軟正黑體" pitchFamily="34" charset="-120"/>
            </a:endParaRPr>
          </a:p>
        </p:txBody>
      </p:sp>
      <p:cxnSp>
        <p:nvCxnSpPr>
          <p:cNvPr id="21" name="直接连接符 12"/>
          <p:cNvCxnSpPr/>
          <p:nvPr userDrawn="1"/>
        </p:nvCxnSpPr>
        <p:spPr>
          <a:xfrm flipH="1">
            <a:off x="4211955" y="2108200"/>
            <a:ext cx="2199005" cy="1911985"/>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13"/>
          <p:cNvSpPr/>
          <p:nvPr userDrawn="1"/>
        </p:nvSpPr>
        <p:spPr>
          <a:xfrm>
            <a:off x="4124325" y="3952875"/>
            <a:ext cx="119380" cy="135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pic>
        <p:nvPicPr>
          <p:cNvPr id="23"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705" y="3608656"/>
            <a:ext cx="3392805" cy="3106517"/>
          </a:xfrm>
          <a:prstGeom prst="rect">
            <a:avLst/>
          </a:prstGeom>
        </p:spPr>
      </p:pic>
    </p:spTree>
    <p:extLst>
      <p:ext uri="{BB962C8B-B14F-4D97-AF65-F5344CB8AC3E}">
        <p14:creationId xmlns:p14="http://schemas.microsoft.com/office/powerpoint/2010/main" val="745034154"/>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pic>
        <p:nvPicPr>
          <p:cNvPr id="5" name="图片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233275" cy="6881495"/>
          </a:xfrm>
          <a:prstGeom prst="rect">
            <a:avLst/>
          </a:prstGeom>
        </p:spPr>
      </p:pic>
      <p:sp>
        <p:nvSpPr>
          <p:cNvPr id="6" name="TextBox 32"/>
          <p:cNvSpPr txBox="1">
            <a:spLocks noChangeArrowheads="1"/>
          </p:cNvSpPr>
          <p:nvPr userDrawn="1"/>
        </p:nvSpPr>
        <p:spPr bwMode="auto">
          <a:xfrm>
            <a:off x="4747895" y="3851910"/>
            <a:ext cx="371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dirty="0">
              <a:solidFill>
                <a:schemeClr val="tx1">
                  <a:lumMod val="75000"/>
                  <a:lumOff val="25000"/>
                </a:schemeClr>
              </a:solidFill>
              <a:latin typeface="微軟正黑體" pitchFamily="34" charset="-120"/>
              <a:ea typeface="微軟正黑體" pitchFamily="34" charset="-120"/>
              <a:cs typeface="Yuanti SC" charset="-122"/>
              <a:sym typeface="+mn-ea"/>
            </a:endParaRPr>
          </a:p>
        </p:txBody>
      </p:sp>
      <p:sp>
        <p:nvSpPr>
          <p:cNvPr id="7" name="TextBox 32"/>
          <p:cNvSpPr txBox="1">
            <a:spLocks noChangeArrowheads="1"/>
          </p:cNvSpPr>
          <p:nvPr userDrawn="1"/>
        </p:nvSpPr>
        <p:spPr bwMode="auto">
          <a:xfrm>
            <a:off x="4747260" y="4806315"/>
            <a:ext cx="37103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dirty="0">
              <a:solidFill>
                <a:schemeClr val="tx1">
                  <a:lumMod val="75000"/>
                  <a:lumOff val="25000"/>
                </a:schemeClr>
              </a:solidFill>
              <a:latin typeface="微軟正黑體" pitchFamily="34" charset="-120"/>
              <a:ea typeface="微軟正黑體" pitchFamily="34" charset="-120"/>
              <a:cs typeface="Yuanti SC" charset="-122"/>
              <a:sym typeface="+mn-ea"/>
            </a:endParaRPr>
          </a:p>
        </p:txBody>
      </p:sp>
      <p:sp>
        <p:nvSpPr>
          <p:cNvPr id="8" name="TextBox 32"/>
          <p:cNvSpPr txBox="1">
            <a:spLocks noChangeArrowheads="1"/>
          </p:cNvSpPr>
          <p:nvPr userDrawn="1"/>
        </p:nvSpPr>
        <p:spPr bwMode="auto">
          <a:xfrm>
            <a:off x="3648006" y="4747501"/>
            <a:ext cx="681677" cy="578882"/>
          </a:xfrm>
          <a:prstGeom prst="roundRect">
            <a:avLst/>
          </a:prstGeom>
          <a:solidFill>
            <a:srgbClr val="C0C9BE"/>
          </a:solidFill>
          <a:ln w="28575">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微軟正黑體" pitchFamily="34" charset="-120"/>
                <a:ea typeface="微軟正黑體" pitchFamily="34" charset="-120"/>
                <a:cs typeface="Yuanti SC" charset="-122"/>
              </a:rPr>
              <a:t>04</a:t>
            </a:r>
            <a:endParaRPr lang="zh-CN" altLang="en-US" sz="2800" b="1" dirty="0">
              <a:solidFill>
                <a:schemeClr val="bg1"/>
              </a:solidFill>
              <a:latin typeface="微軟正黑體" pitchFamily="34" charset="-120"/>
              <a:ea typeface="微軟正黑體" pitchFamily="34" charset="-120"/>
              <a:cs typeface="Yuanti SC" charset="-122"/>
            </a:endParaRPr>
          </a:p>
        </p:txBody>
      </p:sp>
      <p:sp>
        <p:nvSpPr>
          <p:cNvPr id="9" name="TextBox 32"/>
          <p:cNvSpPr txBox="1">
            <a:spLocks noChangeArrowheads="1"/>
          </p:cNvSpPr>
          <p:nvPr userDrawn="1"/>
        </p:nvSpPr>
        <p:spPr bwMode="auto">
          <a:xfrm>
            <a:off x="3648006" y="3852225"/>
            <a:ext cx="681677" cy="578882"/>
          </a:xfrm>
          <a:prstGeom prst="roundRect">
            <a:avLst/>
          </a:prstGeom>
          <a:solidFill>
            <a:srgbClr val="90A08D"/>
          </a:solidFill>
          <a:ln w="28575">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微軟正黑體" pitchFamily="34" charset="-120"/>
                <a:ea typeface="微軟正黑體" pitchFamily="34" charset="-120"/>
                <a:cs typeface="Yuanti SC" charset="-122"/>
              </a:rPr>
              <a:t>03</a:t>
            </a:r>
            <a:endParaRPr lang="zh-CN" altLang="en-US" sz="2800" b="1" dirty="0">
              <a:solidFill>
                <a:schemeClr val="bg1"/>
              </a:solidFill>
              <a:latin typeface="微軟正黑體" pitchFamily="34" charset="-120"/>
              <a:ea typeface="微軟正黑體" pitchFamily="34" charset="-120"/>
              <a:cs typeface="Yuanti SC" charset="-122"/>
            </a:endParaRPr>
          </a:p>
        </p:txBody>
      </p:sp>
      <p:sp>
        <p:nvSpPr>
          <p:cNvPr id="10" name="TextBox 32"/>
          <p:cNvSpPr txBox="1">
            <a:spLocks noChangeArrowheads="1"/>
          </p:cNvSpPr>
          <p:nvPr userDrawn="1"/>
        </p:nvSpPr>
        <p:spPr bwMode="auto">
          <a:xfrm>
            <a:off x="4747895" y="2035175"/>
            <a:ext cx="37928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dirty="0">
              <a:solidFill>
                <a:schemeClr val="tx1">
                  <a:lumMod val="75000"/>
                  <a:lumOff val="25000"/>
                </a:schemeClr>
              </a:solidFill>
              <a:latin typeface="微軟正黑體" pitchFamily="34" charset="-120"/>
              <a:ea typeface="微軟正黑體" pitchFamily="34" charset="-120"/>
              <a:cs typeface="Yuanti SC" charset="-122"/>
              <a:sym typeface="+mn-ea"/>
            </a:endParaRPr>
          </a:p>
        </p:txBody>
      </p:sp>
      <p:sp>
        <p:nvSpPr>
          <p:cNvPr id="11" name="TextBox 32"/>
          <p:cNvSpPr txBox="1">
            <a:spLocks noChangeArrowheads="1"/>
          </p:cNvSpPr>
          <p:nvPr userDrawn="1"/>
        </p:nvSpPr>
        <p:spPr bwMode="auto">
          <a:xfrm>
            <a:off x="3623719" y="1976195"/>
            <a:ext cx="712949" cy="578882"/>
          </a:xfrm>
          <a:prstGeom prst="roundRect">
            <a:avLst/>
          </a:prstGeom>
          <a:solidFill>
            <a:srgbClr val="90A08D"/>
          </a:solidFill>
          <a:ln w="28575">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微軟正黑體" pitchFamily="34" charset="-120"/>
                <a:ea typeface="微軟正黑體" pitchFamily="34" charset="-120"/>
                <a:cs typeface="Yuanti SC" charset="-122"/>
              </a:rPr>
              <a:t>01</a:t>
            </a:r>
            <a:endParaRPr lang="zh-CN" altLang="en-US" sz="2800" b="1" dirty="0">
              <a:solidFill>
                <a:schemeClr val="bg1"/>
              </a:solidFill>
              <a:latin typeface="微軟正黑體" pitchFamily="34" charset="-120"/>
              <a:ea typeface="微軟正黑體" pitchFamily="34" charset="-120"/>
              <a:cs typeface="Yuanti SC" charset="-122"/>
            </a:endParaRPr>
          </a:p>
        </p:txBody>
      </p:sp>
      <p:sp>
        <p:nvSpPr>
          <p:cNvPr id="12" name="TextBox 32"/>
          <p:cNvSpPr txBox="1">
            <a:spLocks noChangeArrowheads="1"/>
          </p:cNvSpPr>
          <p:nvPr userDrawn="1"/>
        </p:nvSpPr>
        <p:spPr bwMode="auto">
          <a:xfrm>
            <a:off x="4747895" y="2937510"/>
            <a:ext cx="37928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dirty="0">
              <a:solidFill>
                <a:schemeClr val="tx1">
                  <a:lumMod val="75000"/>
                  <a:lumOff val="25000"/>
                </a:schemeClr>
              </a:solidFill>
              <a:latin typeface="微軟正黑體" pitchFamily="34" charset="-120"/>
              <a:ea typeface="微軟正黑體" pitchFamily="34" charset="-120"/>
              <a:cs typeface="Yuanti SC" charset="-122"/>
              <a:sym typeface="+mn-ea"/>
            </a:endParaRPr>
          </a:p>
        </p:txBody>
      </p:sp>
      <p:sp>
        <p:nvSpPr>
          <p:cNvPr id="13" name="TextBox 32"/>
          <p:cNvSpPr txBox="1">
            <a:spLocks noChangeArrowheads="1"/>
          </p:cNvSpPr>
          <p:nvPr userDrawn="1"/>
        </p:nvSpPr>
        <p:spPr bwMode="auto">
          <a:xfrm>
            <a:off x="3623719" y="2878455"/>
            <a:ext cx="681677" cy="578882"/>
          </a:xfrm>
          <a:prstGeom prst="roundRect">
            <a:avLst/>
          </a:prstGeom>
          <a:solidFill>
            <a:srgbClr val="C0C9BE"/>
          </a:solidFill>
          <a:ln w="28575">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微軟正黑體" pitchFamily="34" charset="-120"/>
                <a:ea typeface="微軟正黑體" pitchFamily="34" charset="-120"/>
                <a:cs typeface="Yuanti SC" charset="-122"/>
              </a:rPr>
              <a:t>02</a:t>
            </a:r>
            <a:endParaRPr lang="zh-CN" altLang="en-US" sz="2800" b="1" dirty="0">
              <a:solidFill>
                <a:schemeClr val="bg1"/>
              </a:solidFill>
              <a:latin typeface="微軟正黑體" pitchFamily="34" charset="-120"/>
              <a:ea typeface="微軟正黑體" pitchFamily="34" charset="-120"/>
              <a:cs typeface="Yuanti SC" charset="-122"/>
            </a:endParaRPr>
          </a:p>
        </p:txBody>
      </p:sp>
      <p:sp>
        <p:nvSpPr>
          <p:cNvPr id="14" name="TextBox 32"/>
          <p:cNvSpPr txBox="1">
            <a:spLocks noChangeArrowheads="1"/>
          </p:cNvSpPr>
          <p:nvPr userDrawn="1"/>
        </p:nvSpPr>
        <p:spPr bwMode="auto">
          <a:xfrm>
            <a:off x="4704715" y="5578475"/>
            <a:ext cx="3752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dirty="0">
              <a:solidFill>
                <a:schemeClr val="tx1">
                  <a:lumMod val="75000"/>
                  <a:lumOff val="25000"/>
                </a:schemeClr>
              </a:solidFill>
              <a:latin typeface="微軟正黑體" pitchFamily="34" charset="-120"/>
              <a:ea typeface="微軟正黑體" pitchFamily="34" charset="-120"/>
              <a:cs typeface="Yuanti SC" charset="-122"/>
              <a:sym typeface="+mn-ea"/>
            </a:endParaRPr>
          </a:p>
        </p:txBody>
      </p:sp>
      <p:sp>
        <p:nvSpPr>
          <p:cNvPr id="15" name="TextBox 32"/>
          <p:cNvSpPr txBox="1">
            <a:spLocks noChangeArrowheads="1"/>
          </p:cNvSpPr>
          <p:nvPr userDrawn="1"/>
        </p:nvSpPr>
        <p:spPr bwMode="auto">
          <a:xfrm>
            <a:off x="3648006" y="5578716"/>
            <a:ext cx="664252" cy="578882"/>
          </a:xfrm>
          <a:prstGeom prst="roundRect">
            <a:avLst/>
          </a:prstGeom>
          <a:solidFill>
            <a:srgbClr val="90A08D"/>
          </a:solidFill>
          <a:ln w="28575">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微軟正黑體" pitchFamily="34" charset="-120"/>
                <a:ea typeface="微軟正黑體" pitchFamily="34" charset="-120"/>
                <a:cs typeface="Yuanti SC" charset="-122"/>
              </a:rPr>
              <a:t>05</a:t>
            </a:r>
            <a:endParaRPr lang="zh-CN" altLang="en-US" sz="2800" b="1" dirty="0">
              <a:solidFill>
                <a:schemeClr val="bg1"/>
              </a:solidFill>
              <a:latin typeface="微軟正黑體" pitchFamily="34" charset="-120"/>
              <a:ea typeface="微軟正黑體" pitchFamily="34" charset="-120"/>
              <a:cs typeface="Yuanti SC" charset="-122"/>
            </a:endParaRPr>
          </a:p>
        </p:txBody>
      </p:sp>
      <p:grpSp>
        <p:nvGrpSpPr>
          <p:cNvPr id="16" name="组合 22"/>
          <p:cNvGrpSpPr/>
          <p:nvPr userDrawn="1"/>
        </p:nvGrpSpPr>
        <p:grpSpPr>
          <a:xfrm>
            <a:off x="5171440" y="-19685"/>
            <a:ext cx="2487295" cy="2014220"/>
            <a:chOff x="8144" y="-14"/>
            <a:chExt cx="3917" cy="3172"/>
          </a:xfrm>
        </p:grpSpPr>
        <p:sp>
          <p:nvSpPr>
            <p:cNvPr id="17" name="文本框 3"/>
            <p:cNvSpPr txBox="1"/>
            <p:nvPr/>
          </p:nvSpPr>
          <p:spPr>
            <a:xfrm>
              <a:off x="8893" y="734"/>
              <a:ext cx="3169" cy="1598"/>
            </a:xfrm>
            <a:prstGeom prst="rect">
              <a:avLst/>
            </a:prstGeom>
            <a:noFill/>
          </p:spPr>
          <p:txBody>
            <a:bodyPr wrap="square" rtlCol="0">
              <a:spAutoFit/>
            </a:bodyPr>
            <a:lstStyle/>
            <a:p>
              <a:r>
                <a:rPr lang="zh-CN" altLang="en-US" sz="6000">
                  <a:latin typeface="微軟正黑體" pitchFamily="34" charset="-120"/>
                  <a:ea typeface="微軟正黑體" pitchFamily="34" charset="-120"/>
                </a:rPr>
                <a:t>目錄</a:t>
              </a:r>
            </a:p>
          </p:txBody>
        </p:sp>
        <p:grpSp>
          <p:nvGrpSpPr>
            <p:cNvPr id="18" name="组合 8"/>
            <p:cNvGrpSpPr/>
            <p:nvPr/>
          </p:nvGrpSpPr>
          <p:grpSpPr>
            <a:xfrm rot="1380000">
              <a:off x="9936" y="1588"/>
              <a:ext cx="1768" cy="1571"/>
              <a:chOff x="9506" y="1541"/>
              <a:chExt cx="1768" cy="1571"/>
            </a:xfrm>
          </p:grpSpPr>
          <p:cxnSp>
            <p:nvCxnSpPr>
              <p:cNvPr id="22" name="直接连接符 12"/>
              <p:cNvCxnSpPr/>
              <p:nvPr/>
            </p:nvCxnSpPr>
            <p:spPr>
              <a:xfrm flipH="1">
                <a:off x="9652" y="1541"/>
                <a:ext cx="1622" cy="1438"/>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23" name="椭圆 5"/>
              <p:cNvSpPr/>
              <p:nvPr/>
            </p:nvSpPr>
            <p:spPr>
              <a:xfrm>
                <a:off x="9506" y="2898"/>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9" name="组合 9"/>
            <p:cNvGrpSpPr/>
            <p:nvPr/>
          </p:nvGrpSpPr>
          <p:grpSpPr>
            <a:xfrm rot="1380000">
              <a:off x="8144" y="-14"/>
              <a:ext cx="1716" cy="1596"/>
              <a:chOff x="9652" y="1383"/>
              <a:chExt cx="1716" cy="1596"/>
            </a:xfrm>
          </p:grpSpPr>
          <p:cxnSp>
            <p:nvCxnSpPr>
              <p:cNvPr id="20" name="直接连接符 20"/>
              <p:cNvCxnSpPr/>
              <p:nvPr/>
            </p:nvCxnSpPr>
            <p:spPr>
              <a:xfrm flipH="1">
                <a:off x="9652" y="1541"/>
                <a:ext cx="1622" cy="1438"/>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21" name="椭圆 21"/>
              <p:cNvSpPr/>
              <p:nvPr/>
            </p:nvSpPr>
            <p:spPr>
              <a:xfrm>
                <a:off x="11180" y="1383"/>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spTree>
    <p:extLst>
      <p:ext uri="{BB962C8B-B14F-4D97-AF65-F5344CB8AC3E}">
        <p14:creationId xmlns:p14="http://schemas.microsoft.com/office/powerpoint/2010/main" val="2921393750"/>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1000"/>
                                        <p:tgtEl>
                                          <p:spTgt spid="16"/>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strVal val="#ppt_w*0.70"/>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Effect transition="in" filter="fade">
                                      <p:cBhvr>
                                        <p:cTn id="28" dur="1000"/>
                                        <p:tgtEl>
                                          <p:spTgt spid="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0.70"/>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strVal val="#ppt_w*0.70"/>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Effect transition="in" filter="fade">
                                      <p:cBhvr>
                                        <p:cTn id="48" dur="1000"/>
                                        <p:tgtEl>
                                          <p:spTgt spid="1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strVal val="#ppt_w*0.70"/>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Effect transition="in" filter="fade">
                                      <p:cBhvr>
                                        <p:cTn id="53" dur="1000"/>
                                        <p:tgtEl>
                                          <p:spTgt spid="14"/>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strVal val="#ppt_w*0.70"/>
                                          </p:val>
                                        </p:tav>
                                        <p:tav tm="100000">
                                          <p:val>
                                            <p:strVal val="#ppt_w"/>
                                          </p:val>
                                        </p:tav>
                                      </p:tavLst>
                                    </p:anim>
                                    <p:anim calcmode="lin" valueType="num">
                                      <p:cBhvr>
                                        <p:cTn id="57" dur="1000" fill="hold"/>
                                        <p:tgtEl>
                                          <p:spTgt spid="15"/>
                                        </p:tgtEl>
                                        <p:attrNameLst>
                                          <p:attrName>ppt_h</p:attrName>
                                        </p:attrNameLst>
                                      </p:cBhvr>
                                      <p:tavLst>
                                        <p:tav tm="0">
                                          <p:val>
                                            <p:strVal val="#ppt_h"/>
                                          </p:val>
                                        </p:tav>
                                        <p:tav tm="100000">
                                          <p:val>
                                            <p:strVal val="#ppt_h"/>
                                          </p:val>
                                        </p:tav>
                                      </p:tavLst>
                                    </p:anim>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ldLvl="0" animBg="1"/>
      <p:bldP spid="9" grpId="0" bldLvl="0" animBg="1"/>
      <p:bldP spid="10" grpId="0"/>
      <p:bldP spid="11" grpId="0" bldLvl="0" animBg="1"/>
      <p:bldP spid="12" grpId="0"/>
      <p:bldP spid="13" grpId="0" bldLvl="0" animBg="1"/>
      <p:bldP spid="14" grpId="0"/>
      <p:bldP spid="15"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_1">
    <p:bg>
      <p:bgPr>
        <a:solidFill>
          <a:schemeClr val="accent1"/>
        </a:solidFill>
        <a:effectLst/>
      </p:bgPr>
    </p:bg>
    <p:spTree>
      <p:nvGrpSpPr>
        <p:cNvPr id="1" name=""/>
        <p:cNvGrpSpPr/>
        <p:nvPr/>
      </p:nvGrpSpPr>
      <p:grpSpPr>
        <a:xfrm>
          <a:off x="0" y="0"/>
          <a:ext cx="0" cy="0"/>
          <a:chOff x="0" y="0"/>
          <a:chExt cx="0" cy="0"/>
        </a:xfrm>
      </p:grpSpPr>
      <p:grpSp>
        <p:nvGrpSpPr>
          <p:cNvPr id="2" name="组 1"/>
          <p:cNvGrpSpPr/>
          <p:nvPr userDrawn="1"/>
        </p:nvGrpSpPr>
        <p:grpSpPr>
          <a:xfrm>
            <a:off x="-258063" y="-150125"/>
            <a:ext cx="13219335" cy="7779223"/>
            <a:chOff x="189578" y="263414"/>
            <a:chExt cx="12983049" cy="7640175"/>
          </a:xfrm>
          <a:solidFill>
            <a:schemeClr val="bg1">
              <a:alpha val="5000"/>
            </a:schemeClr>
          </a:solidFill>
        </p:grpSpPr>
        <p:grpSp>
          <p:nvGrpSpPr>
            <p:cNvPr id="3" name="组 2"/>
            <p:cNvGrpSpPr/>
            <p:nvPr userDrawn="1"/>
          </p:nvGrpSpPr>
          <p:grpSpPr>
            <a:xfrm>
              <a:off x="189578" y="263414"/>
              <a:ext cx="11896038" cy="435547"/>
              <a:chOff x="189578" y="263414"/>
              <a:chExt cx="11896038" cy="435547"/>
            </a:xfrm>
            <a:grpFill/>
          </p:grpSpPr>
          <p:sp>
            <p:nvSpPr>
              <p:cNvPr id="85" name="任意形状 8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6" name="任意形状 8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7" name="任意形状 8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8" name="任意形状 8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9" name="任意形状 8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0" name="任意形状 8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1" name="任意形状 9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2" name="任意形状 9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 name="组 3"/>
            <p:cNvGrpSpPr/>
            <p:nvPr userDrawn="1"/>
          </p:nvGrpSpPr>
          <p:grpSpPr>
            <a:xfrm>
              <a:off x="1165132" y="1016316"/>
              <a:ext cx="11896038" cy="435547"/>
              <a:chOff x="189578" y="263414"/>
              <a:chExt cx="11896038" cy="435547"/>
            </a:xfrm>
            <a:grpFill/>
          </p:grpSpPr>
          <p:sp>
            <p:nvSpPr>
              <p:cNvPr id="77" name="任意形状 7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任意形状 7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任意形状 7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任意形状 7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任意形状 8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2" name="任意形状 8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3" name="任意形状 8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4" name="任意形状 8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 name="组 4"/>
            <p:cNvGrpSpPr/>
            <p:nvPr userDrawn="1"/>
          </p:nvGrpSpPr>
          <p:grpSpPr>
            <a:xfrm>
              <a:off x="189578" y="1876346"/>
              <a:ext cx="11896038" cy="435547"/>
              <a:chOff x="189578" y="263414"/>
              <a:chExt cx="11896038" cy="435547"/>
            </a:xfrm>
            <a:grpFill/>
          </p:grpSpPr>
          <p:sp>
            <p:nvSpPr>
              <p:cNvPr id="69" name="任意形状 6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任意形状 6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任意形状 7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任意形状 7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任意形状 7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任意形状 7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任意形状 7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任意形状 7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 name="组 5"/>
            <p:cNvGrpSpPr/>
            <p:nvPr userDrawn="1"/>
          </p:nvGrpSpPr>
          <p:grpSpPr>
            <a:xfrm>
              <a:off x="1165132" y="2629248"/>
              <a:ext cx="11896038" cy="435547"/>
              <a:chOff x="189578" y="263414"/>
              <a:chExt cx="11896038" cy="435547"/>
            </a:xfrm>
            <a:grpFill/>
          </p:grpSpPr>
          <p:sp>
            <p:nvSpPr>
              <p:cNvPr id="61" name="任意形状 6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任意形状 6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6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任意形状 6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任意形状 6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6" name="任意形状 6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任意形状 6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任意形状 6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7" name="组 6"/>
            <p:cNvGrpSpPr/>
            <p:nvPr userDrawn="1"/>
          </p:nvGrpSpPr>
          <p:grpSpPr>
            <a:xfrm>
              <a:off x="189578" y="3489278"/>
              <a:ext cx="11896038" cy="435547"/>
              <a:chOff x="189578" y="263414"/>
              <a:chExt cx="11896038" cy="435547"/>
            </a:xfrm>
            <a:grpFill/>
          </p:grpSpPr>
          <p:sp>
            <p:nvSpPr>
              <p:cNvPr id="53" name="任意形状 52"/>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任意形状 53"/>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任意形状 54"/>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任意形状 55"/>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任意形状 56"/>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任意形状 57"/>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任意形状 58"/>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任意形状 59"/>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8" name="组 7"/>
            <p:cNvGrpSpPr/>
            <p:nvPr userDrawn="1"/>
          </p:nvGrpSpPr>
          <p:grpSpPr>
            <a:xfrm>
              <a:off x="1165132" y="4242180"/>
              <a:ext cx="11896038" cy="435547"/>
              <a:chOff x="189578" y="263414"/>
              <a:chExt cx="11896038" cy="435547"/>
            </a:xfrm>
            <a:grpFill/>
          </p:grpSpPr>
          <p:sp>
            <p:nvSpPr>
              <p:cNvPr id="45" name="任意形状 4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任意形状 4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任意形状 4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任意形状 4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9" name="任意形状 4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任意形状 4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任意形状 5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任意形状 5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9" name="组 8"/>
            <p:cNvGrpSpPr/>
            <p:nvPr userDrawn="1"/>
          </p:nvGrpSpPr>
          <p:grpSpPr>
            <a:xfrm>
              <a:off x="189578" y="5102210"/>
              <a:ext cx="11896038" cy="435547"/>
              <a:chOff x="189578" y="263414"/>
              <a:chExt cx="11896038" cy="435547"/>
            </a:xfrm>
            <a:grpFill/>
          </p:grpSpPr>
          <p:sp>
            <p:nvSpPr>
              <p:cNvPr id="37" name="任意形状 3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8" name="任意形状 3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任意形状 3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任意形状 3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任意形状 4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任意形状 4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任意形状 4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任意形状 4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0" name="组 9"/>
            <p:cNvGrpSpPr/>
            <p:nvPr userDrawn="1"/>
          </p:nvGrpSpPr>
          <p:grpSpPr>
            <a:xfrm>
              <a:off x="1165132" y="5855112"/>
              <a:ext cx="11896038" cy="435547"/>
              <a:chOff x="189578" y="263414"/>
              <a:chExt cx="11896038" cy="435547"/>
            </a:xfrm>
            <a:grpFill/>
          </p:grpSpPr>
          <p:sp>
            <p:nvSpPr>
              <p:cNvPr id="29" name="任意形状 2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任意形状 2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1" name="任意形状 3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任意形状 3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任意形状 3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任意形状 3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5" name="任意形状 3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6" name="任意形状 3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1" name="组 10"/>
            <p:cNvGrpSpPr/>
            <p:nvPr userDrawn="1"/>
          </p:nvGrpSpPr>
          <p:grpSpPr>
            <a:xfrm>
              <a:off x="189578" y="6715140"/>
              <a:ext cx="11896038" cy="435547"/>
              <a:chOff x="189578" y="263414"/>
              <a:chExt cx="11896038" cy="435547"/>
            </a:xfrm>
            <a:grpFill/>
          </p:grpSpPr>
          <p:sp>
            <p:nvSpPr>
              <p:cNvPr id="21" name="任意形状 2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任意形状 2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4" name="任意形状 2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6" name="任意形状 2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任意形状 2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2" name="组 11"/>
            <p:cNvGrpSpPr/>
            <p:nvPr userDrawn="1"/>
          </p:nvGrpSpPr>
          <p:grpSpPr>
            <a:xfrm>
              <a:off x="1276589" y="7468042"/>
              <a:ext cx="11896038" cy="435547"/>
              <a:chOff x="189578" y="263414"/>
              <a:chExt cx="11896038" cy="435547"/>
            </a:xfrm>
            <a:grpFill/>
          </p:grpSpPr>
          <p:sp>
            <p:nvSpPr>
              <p:cNvPr id="13" name="任意形状 12"/>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任意形状 13"/>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任意形状 15"/>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任意形状 17"/>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0" name="任意形状 19"/>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sp>
        <p:nvSpPr>
          <p:cNvPr id="93" name="Freeform 5"/>
          <p:cNvSpPr>
            <a:spLocks/>
          </p:cNvSpPr>
          <p:nvPr userDrawn="1"/>
        </p:nvSpPr>
        <p:spPr bwMode="auto">
          <a:xfrm>
            <a:off x="555584" y="-1588"/>
            <a:ext cx="11477665" cy="6859588"/>
          </a:xfrm>
          <a:custGeom>
            <a:avLst/>
            <a:gdLst>
              <a:gd name="T0" fmla="*/ 505 w 603"/>
              <a:gd name="T1" fmla="*/ 141 h 341"/>
              <a:gd name="T2" fmla="*/ 483 w 603"/>
              <a:gd name="T3" fmla="*/ 126 h 341"/>
              <a:gd name="T4" fmla="*/ 504 w 603"/>
              <a:gd name="T5" fmla="*/ 113 h 341"/>
              <a:gd name="T6" fmla="*/ 540 w 603"/>
              <a:gd name="T7" fmla="*/ 108 h 341"/>
              <a:gd name="T8" fmla="*/ 578 w 603"/>
              <a:gd name="T9" fmla="*/ 54 h 341"/>
              <a:gd name="T10" fmla="*/ 514 w 603"/>
              <a:gd name="T11" fmla="*/ 0 h 341"/>
              <a:gd name="T12" fmla="*/ 201 w 603"/>
              <a:gd name="T13" fmla="*/ 0 h 341"/>
              <a:gd name="T14" fmla="*/ 165 w 603"/>
              <a:gd name="T15" fmla="*/ 29 h 341"/>
              <a:gd name="T16" fmla="*/ 191 w 603"/>
              <a:gd name="T17" fmla="*/ 58 h 341"/>
              <a:gd name="T18" fmla="*/ 202 w 603"/>
              <a:gd name="T19" fmla="*/ 58 h 341"/>
              <a:gd name="T20" fmla="*/ 215 w 603"/>
              <a:gd name="T21" fmla="*/ 71 h 341"/>
              <a:gd name="T22" fmla="*/ 202 w 603"/>
              <a:gd name="T23" fmla="*/ 84 h 341"/>
              <a:gd name="T24" fmla="*/ 175 w 603"/>
              <a:gd name="T25" fmla="*/ 83 h 341"/>
              <a:gd name="T26" fmla="*/ 49 w 603"/>
              <a:gd name="T27" fmla="*/ 83 h 341"/>
              <a:gd name="T28" fmla="*/ 0 w 603"/>
              <a:gd name="T29" fmla="*/ 133 h 341"/>
              <a:gd name="T30" fmla="*/ 0 w 603"/>
              <a:gd name="T31" fmla="*/ 137 h 341"/>
              <a:gd name="T32" fmla="*/ 36 w 603"/>
              <a:gd name="T33" fmla="*/ 184 h 341"/>
              <a:gd name="T34" fmla="*/ 111 w 603"/>
              <a:gd name="T35" fmla="*/ 184 h 341"/>
              <a:gd name="T36" fmla="*/ 124 w 603"/>
              <a:gd name="T37" fmla="*/ 198 h 341"/>
              <a:gd name="T38" fmla="*/ 111 w 603"/>
              <a:gd name="T39" fmla="*/ 210 h 341"/>
              <a:gd name="T40" fmla="*/ 100 w 603"/>
              <a:gd name="T41" fmla="*/ 210 h 341"/>
              <a:gd name="T42" fmla="*/ 92 w 603"/>
              <a:gd name="T43" fmla="*/ 210 h 341"/>
              <a:gd name="T44" fmla="*/ 54 w 603"/>
              <a:gd name="T45" fmla="*/ 249 h 341"/>
              <a:gd name="T46" fmla="*/ 54 w 603"/>
              <a:gd name="T47" fmla="*/ 253 h 341"/>
              <a:gd name="T48" fmla="*/ 79 w 603"/>
              <a:gd name="T49" fmla="*/ 290 h 341"/>
              <a:gd name="T50" fmla="*/ 240 w 603"/>
              <a:gd name="T51" fmla="*/ 290 h 341"/>
              <a:gd name="T52" fmla="*/ 252 w 603"/>
              <a:gd name="T53" fmla="*/ 300 h 341"/>
              <a:gd name="T54" fmla="*/ 238 w 603"/>
              <a:gd name="T55" fmla="*/ 311 h 341"/>
              <a:gd name="T56" fmla="*/ 223 w 603"/>
              <a:gd name="T57" fmla="*/ 325 h 341"/>
              <a:gd name="T58" fmla="*/ 239 w 603"/>
              <a:gd name="T59" fmla="*/ 341 h 341"/>
              <a:gd name="T60" fmla="*/ 356 w 603"/>
              <a:gd name="T61" fmla="*/ 341 h 341"/>
              <a:gd name="T62" fmla="*/ 431 w 603"/>
              <a:gd name="T63" fmla="*/ 341 h 341"/>
              <a:gd name="T64" fmla="*/ 509 w 603"/>
              <a:gd name="T65" fmla="*/ 341 h 341"/>
              <a:gd name="T66" fmla="*/ 603 w 603"/>
              <a:gd name="T67" fmla="*/ 236 h 341"/>
              <a:gd name="T68" fmla="*/ 505 w 603"/>
              <a:gd name="T69" fmla="*/ 1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341">
                <a:moveTo>
                  <a:pt x="505" y="141"/>
                </a:moveTo>
                <a:cubicBezTo>
                  <a:pt x="488" y="141"/>
                  <a:pt x="483" y="134"/>
                  <a:pt x="483" y="126"/>
                </a:cubicBezTo>
                <a:cubicBezTo>
                  <a:pt x="483" y="115"/>
                  <a:pt x="493" y="113"/>
                  <a:pt x="504" y="113"/>
                </a:cubicBezTo>
                <a:cubicBezTo>
                  <a:pt x="535" y="112"/>
                  <a:pt x="540" y="108"/>
                  <a:pt x="540" y="108"/>
                </a:cubicBezTo>
                <a:cubicBezTo>
                  <a:pt x="562" y="103"/>
                  <a:pt x="578" y="77"/>
                  <a:pt x="578" y="54"/>
                </a:cubicBezTo>
                <a:cubicBezTo>
                  <a:pt x="578" y="54"/>
                  <a:pt x="584" y="0"/>
                  <a:pt x="514" y="0"/>
                </a:cubicBezTo>
                <a:cubicBezTo>
                  <a:pt x="201" y="0"/>
                  <a:pt x="201" y="0"/>
                  <a:pt x="201" y="0"/>
                </a:cubicBezTo>
                <a:cubicBezTo>
                  <a:pt x="185" y="0"/>
                  <a:pt x="165" y="8"/>
                  <a:pt x="165" y="29"/>
                </a:cubicBezTo>
                <a:cubicBezTo>
                  <a:pt x="165" y="51"/>
                  <a:pt x="180" y="58"/>
                  <a:pt x="191" y="58"/>
                </a:cubicBezTo>
                <a:cubicBezTo>
                  <a:pt x="202" y="58"/>
                  <a:pt x="202" y="58"/>
                  <a:pt x="202" y="58"/>
                </a:cubicBezTo>
                <a:cubicBezTo>
                  <a:pt x="209" y="58"/>
                  <a:pt x="215" y="64"/>
                  <a:pt x="215" y="71"/>
                </a:cubicBezTo>
                <a:cubicBezTo>
                  <a:pt x="215" y="78"/>
                  <a:pt x="209" y="84"/>
                  <a:pt x="202" y="84"/>
                </a:cubicBezTo>
                <a:cubicBezTo>
                  <a:pt x="175" y="83"/>
                  <a:pt x="175" y="83"/>
                  <a:pt x="175" y="83"/>
                </a:cubicBezTo>
                <a:cubicBezTo>
                  <a:pt x="49" y="83"/>
                  <a:pt x="49" y="83"/>
                  <a:pt x="49" y="83"/>
                </a:cubicBezTo>
                <a:cubicBezTo>
                  <a:pt x="22" y="83"/>
                  <a:pt x="0" y="105"/>
                  <a:pt x="0" y="133"/>
                </a:cubicBezTo>
                <a:cubicBezTo>
                  <a:pt x="0" y="137"/>
                  <a:pt x="0" y="137"/>
                  <a:pt x="0" y="137"/>
                </a:cubicBezTo>
                <a:cubicBezTo>
                  <a:pt x="0" y="160"/>
                  <a:pt x="18" y="184"/>
                  <a:pt x="36" y="184"/>
                </a:cubicBezTo>
                <a:cubicBezTo>
                  <a:pt x="111" y="184"/>
                  <a:pt x="111" y="184"/>
                  <a:pt x="111" y="184"/>
                </a:cubicBezTo>
                <a:cubicBezTo>
                  <a:pt x="118" y="184"/>
                  <a:pt x="124" y="191"/>
                  <a:pt x="124" y="198"/>
                </a:cubicBezTo>
                <a:cubicBezTo>
                  <a:pt x="124" y="205"/>
                  <a:pt x="118" y="210"/>
                  <a:pt x="111" y="210"/>
                </a:cubicBezTo>
                <a:cubicBezTo>
                  <a:pt x="100" y="210"/>
                  <a:pt x="100" y="210"/>
                  <a:pt x="100" y="210"/>
                </a:cubicBezTo>
                <a:cubicBezTo>
                  <a:pt x="92" y="210"/>
                  <a:pt x="92" y="210"/>
                  <a:pt x="92" y="210"/>
                </a:cubicBezTo>
                <a:cubicBezTo>
                  <a:pt x="71" y="210"/>
                  <a:pt x="54" y="228"/>
                  <a:pt x="54" y="249"/>
                </a:cubicBezTo>
                <a:cubicBezTo>
                  <a:pt x="54" y="253"/>
                  <a:pt x="54" y="253"/>
                  <a:pt x="54" y="253"/>
                </a:cubicBezTo>
                <a:cubicBezTo>
                  <a:pt x="54" y="270"/>
                  <a:pt x="67" y="289"/>
                  <a:pt x="79" y="290"/>
                </a:cubicBezTo>
                <a:cubicBezTo>
                  <a:pt x="240" y="290"/>
                  <a:pt x="240" y="290"/>
                  <a:pt x="240" y="290"/>
                </a:cubicBezTo>
                <a:cubicBezTo>
                  <a:pt x="246" y="290"/>
                  <a:pt x="252" y="293"/>
                  <a:pt x="252" y="300"/>
                </a:cubicBezTo>
                <a:cubicBezTo>
                  <a:pt x="252" y="311"/>
                  <a:pt x="238" y="311"/>
                  <a:pt x="238" y="311"/>
                </a:cubicBezTo>
                <a:cubicBezTo>
                  <a:pt x="230" y="311"/>
                  <a:pt x="223" y="316"/>
                  <a:pt x="223" y="325"/>
                </a:cubicBezTo>
                <a:cubicBezTo>
                  <a:pt x="223" y="338"/>
                  <a:pt x="231" y="341"/>
                  <a:pt x="239" y="341"/>
                </a:cubicBezTo>
                <a:cubicBezTo>
                  <a:pt x="356" y="341"/>
                  <a:pt x="356" y="341"/>
                  <a:pt x="356" y="341"/>
                </a:cubicBezTo>
                <a:cubicBezTo>
                  <a:pt x="431" y="341"/>
                  <a:pt x="431" y="341"/>
                  <a:pt x="431" y="341"/>
                </a:cubicBezTo>
                <a:cubicBezTo>
                  <a:pt x="509" y="341"/>
                  <a:pt x="509" y="341"/>
                  <a:pt x="509" y="341"/>
                </a:cubicBezTo>
                <a:cubicBezTo>
                  <a:pt x="569" y="341"/>
                  <a:pt x="603" y="288"/>
                  <a:pt x="603" y="236"/>
                </a:cubicBezTo>
                <a:cubicBezTo>
                  <a:pt x="603" y="145"/>
                  <a:pt x="505" y="141"/>
                  <a:pt x="505" y="14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94" name="组合 4"/>
          <p:cNvGrpSpPr/>
          <p:nvPr userDrawn="1"/>
        </p:nvGrpSpPr>
        <p:grpSpPr>
          <a:xfrm>
            <a:off x="8137576" y="-198744"/>
            <a:ext cx="577850" cy="2846694"/>
            <a:chOff x="8137576" y="5440056"/>
            <a:chExt cx="577850" cy="1588825"/>
          </a:xfrm>
        </p:grpSpPr>
        <p:sp>
          <p:nvSpPr>
            <p:cNvPr id="95" name="圆角矩形 94"/>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6"/>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97" name="组合 7"/>
          <p:cNvGrpSpPr/>
          <p:nvPr userDrawn="1"/>
        </p:nvGrpSpPr>
        <p:grpSpPr>
          <a:xfrm rot="16200000">
            <a:off x="7003841" y="1108635"/>
            <a:ext cx="577850" cy="2846693"/>
            <a:chOff x="8137576" y="5440056"/>
            <a:chExt cx="577850" cy="1588825"/>
          </a:xfrm>
        </p:grpSpPr>
        <p:sp>
          <p:nvSpPr>
            <p:cNvPr id="98" name="圆角矩形 97"/>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
            <p:cNvCxnSpPr/>
            <p:nvPr/>
          </p:nvCxnSpPr>
          <p:spPr>
            <a:xfrm rot="5400000" flipV="1">
              <a:off x="7704478" y="6224808"/>
              <a:ext cx="1424611" cy="19436"/>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0" name="组合 17"/>
          <p:cNvGrpSpPr/>
          <p:nvPr userDrawn="1"/>
        </p:nvGrpSpPr>
        <p:grpSpPr>
          <a:xfrm rot="12550244">
            <a:off x="4525183" y="2033419"/>
            <a:ext cx="577850" cy="5526525"/>
            <a:chOff x="8137576" y="5440056"/>
            <a:chExt cx="577850" cy="1588825"/>
          </a:xfrm>
        </p:grpSpPr>
        <p:sp>
          <p:nvSpPr>
            <p:cNvPr id="101" name="圆角矩形 100"/>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9"/>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14" name="文本占位符 113"/>
          <p:cNvSpPr>
            <a:spLocks noGrp="1"/>
          </p:cNvSpPr>
          <p:nvPr>
            <p:ph type="body" sz="quarter" idx="13"/>
          </p:nvPr>
        </p:nvSpPr>
        <p:spPr>
          <a:xfrm>
            <a:off x="5702293" y="4749366"/>
            <a:ext cx="5158876" cy="1665160"/>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chemeClr val="bg1"/>
          </a:solidFill>
        </p:spPr>
        <p:txBody>
          <a:bodyPr wrap="square">
            <a:noAutofit/>
          </a:bodyPr>
          <a:lstStyle>
            <a:lvl1pPr marL="0" indent="0">
              <a:lnSpc>
                <a:spcPct val="130000"/>
              </a:lnSpc>
              <a:buNone/>
              <a:defRPr sz="1200">
                <a:solidFill>
                  <a:schemeClr val="tx1">
                    <a:lumMod val="75000"/>
                    <a:lumOff val="25000"/>
                  </a:schemeClr>
                </a:solidFill>
              </a:defRPr>
            </a:lvl1pPr>
          </a:lstStyle>
          <a:p>
            <a:pPr lvl="0"/>
            <a:endParaRPr kumimoji="1" lang="zh-CN" altLang="en-US" dirty="0"/>
          </a:p>
        </p:txBody>
      </p:sp>
    </p:spTree>
    <p:extLst>
      <p:ext uri="{BB962C8B-B14F-4D97-AF65-F5344CB8AC3E}">
        <p14:creationId xmlns:p14="http://schemas.microsoft.com/office/powerpoint/2010/main" val="180235325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pic>
        <p:nvPicPr>
          <p:cNvPr id="5" name="图片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233275" cy="6881495"/>
          </a:xfrm>
          <a:prstGeom prst="rect">
            <a:avLst/>
          </a:prstGeom>
        </p:spPr>
      </p:pic>
      <p:sp>
        <p:nvSpPr>
          <p:cNvPr id="6" name="矩形 5"/>
          <p:cNvSpPr/>
          <p:nvPr userDrawn="1"/>
        </p:nvSpPr>
        <p:spPr bwMode="auto">
          <a:xfrm>
            <a:off x="3451225" y="3264535"/>
            <a:ext cx="5621020" cy="706755"/>
          </a:xfrm>
          <a:prstGeom prst="rect">
            <a:avLst/>
          </a:prstGeom>
        </p:spPr>
        <p:txBody>
          <a:bodyPr wrap="square">
            <a:spAutoFit/>
          </a:bodyPr>
          <a:lstStyle/>
          <a:p>
            <a:pPr algn="dist"/>
            <a:r>
              <a:rPr lang="zh-CN" altLang="en-US" sz="40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40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7" name="组合 9"/>
          <p:cNvGrpSpPr/>
          <p:nvPr userDrawn="1"/>
        </p:nvGrpSpPr>
        <p:grpSpPr>
          <a:xfrm>
            <a:off x="3188970" y="2961640"/>
            <a:ext cx="4096385" cy="135890"/>
            <a:chOff x="5470" y="4664"/>
            <a:chExt cx="6451" cy="214"/>
          </a:xfrm>
        </p:grpSpPr>
        <p:cxnSp>
          <p:nvCxnSpPr>
            <p:cNvPr id="8"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9"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0" name="组合 6"/>
          <p:cNvGrpSpPr/>
          <p:nvPr userDrawn="1"/>
        </p:nvGrpSpPr>
        <p:grpSpPr>
          <a:xfrm>
            <a:off x="5080635" y="4104640"/>
            <a:ext cx="4097020" cy="135890"/>
            <a:chOff x="5692" y="6516"/>
            <a:chExt cx="6452" cy="214"/>
          </a:xfrm>
        </p:grpSpPr>
        <p:cxnSp>
          <p:nvCxnSpPr>
            <p:cNvPr id="11"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2" name="椭圆 5"/>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13" name="文本框 10"/>
          <p:cNvSpPr txBox="1"/>
          <p:nvPr userDrawn="1"/>
        </p:nvSpPr>
        <p:spPr>
          <a:xfrm>
            <a:off x="5691505" y="1744980"/>
            <a:ext cx="1856740" cy="1198880"/>
          </a:xfrm>
          <a:prstGeom prst="rect">
            <a:avLst/>
          </a:prstGeom>
          <a:noFill/>
        </p:spPr>
        <p:txBody>
          <a:bodyPr wrap="square" rtlCol="0" anchor="t">
            <a:spAutoFit/>
          </a:bodyPr>
          <a:lstStyle/>
          <a:p>
            <a:pPr eaLnBrk="1" hangingPunct="1"/>
            <a:r>
              <a:rPr lang="en-US" altLang="zh-CN" sz="7200" b="1" dirty="0">
                <a:solidFill>
                  <a:srgbClr val="5A6C6A"/>
                </a:solidFill>
                <a:latin typeface="微軟正黑體" pitchFamily="34" charset="-120"/>
                <a:ea typeface="微軟正黑體" pitchFamily="34" charset="-120"/>
                <a:cs typeface="Yuanti SC" charset="-122"/>
                <a:sym typeface="+mn-ea"/>
              </a:rPr>
              <a:t>01</a:t>
            </a:r>
          </a:p>
        </p:txBody>
      </p:sp>
    </p:spTree>
    <p:extLst>
      <p:ext uri="{BB962C8B-B14F-4D97-AF65-F5344CB8AC3E}">
        <p14:creationId xmlns:p14="http://schemas.microsoft.com/office/powerpoint/2010/main" val="3290941253"/>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cTn>
                              </p:par>
                              <p:par>
                                <p:cTn id="11" presetID="18" presetClass="entr" presetSubtype="1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1000"/>
                                        <p:tgtEl>
                                          <p:spTgt spid="10"/>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down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12" name="0"/>
          <p:cNvSpPr/>
          <p:nvPr userDrawn="1"/>
        </p:nvSpPr>
        <p:spPr>
          <a:xfrm>
            <a:off x="6325235" y="1768475"/>
            <a:ext cx="5431155" cy="4117340"/>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3" name="矩形 12"/>
          <p:cNvSpPr>
            <a:spLocks noChangeArrowheads="1"/>
          </p:cNvSpPr>
          <p:nvPr userDrawn="1"/>
        </p:nvSpPr>
        <p:spPr bwMode="auto">
          <a:xfrm>
            <a:off x="1744332" y="2978401"/>
            <a:ext cx="4465620" cy="270700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600">
                <a:solidFill>
                  <a:schemeClr val="tx1">
                    <a:lumMod val="75000"/>
                    <a:lumOff val="25000"/>
                  </a:schemeClr>
                </a:solidFill>
                <a:latin typeface="微軟正黑體" pitchFamily="34" charset="-120"/>
                <a:ea typeface="微軟正黑體" pitchFamily="34" charset="-120"/>
                <a:cs typeface="仿宋" panose="02010609060101010101" charset="-122"/>
              </a:rPr>
              <a:t>點擊增加文本內容    點擊增加文本內容</a:t>
            </a:r>
          </a:p>
          <a:p>
            <a:pPr algn="just">
              <a:lnSpc>
                <a:spcPct val="150000"/>
              </a:lnSpc>
            </a:pPr>
            <a:r>
              <a:rPr lang="zh-CN" altLang="en-US" sz="1600">
                <a:solidFill>
                  <a:schemeClr val="tx1">
                    <a:lumMod val="75000"/>
                    <a:lumOff val="25000"/>
                  </a:schemeClr>
                </a:solidFill>
                <a:latin typeface="微軟正黑體" pitchFamily="34" charset="-120"/>
                <a:ea typeface="微軟正黑體" pitchFamily="34" charset="-120"/>
                <a:cs typeface="仿宋" panose="02010609060101010101" charset="-122"/>
              </a:rPr>
              <a:t>點擊增加文本內容    點擊增加文本內容</a:t>
            </a:r>
          </a:p>
          <a:p>
            <a:pPr algn="just">
              <a:lnSpc>
                <a:spcPct val="150000"/>
              </a:lnSpc>
            </a:pPr>
            <a:r>
              <a:rPr lang="zh-CN" altLang="en-US" sz="1600">
                <a:solidFill>
                  <a:schemeClr val="tx1">
                    <a:lumMod val="75000"/>
                    <a:lumOff val="25000"/>
                  </a:schemeClr>
                </a:solidFill>
                <a:latin typeface="微軟正黑體" pitchFamily="34" charset="-120"/>
                <a:ea typeface="微軟正黑體" pitchFamily="34" charset="-120"/>
                <a:cs typeface="仿宋" panose="02010609060101010101" charset="-122"/>
              </a:rPr>
              <a:t>點擊增加文本內容    點擊增加文本內容</a:t>
            </a:r>
          </a:p>
          <a:p>
            <a:pPr algn="just">
              <a:lnSpc>
                <a:spcPct val="150000"/>
              </a:lnSpc>
            </a:pPr>
            <a:r>
              <a:rPr lang="zh-CN" altLang="en-US" sz="1600">
                <a:solidFill>
                  <a:schemeClr val="tx1">
                    <a:lumMod val="75000"/>
                    <a:lumOff val="25000"/>
                  </a:schemeClr>
                </a:solidFill>
                <a:latin typeface="微軟正黑體" pitchFamily="34" charset="-120"/>
                <a:ea typeface="微軟正黑體" pitchFamily="34" charset="-120"/>
                <a:cs typeface="仿宋" panose="02010609060101010101" charset="-122"/>
              </a:rPr>
              <a:t>點擊增加文本內容    點擊增加文本內容</a:t>
            </a:r>
          </a:p>
          <a:p>
            <a:pPr algn="just">
              <a:lnSpc>
                <a:spcPct val="150000"/>
              </a:lnSpc>
            </a:pPr>
            <a:r>
              <a:rPr lang="zh-CN" altLang="en-US" sz="1600">
                <a:solidFill>
                  <a:schemeClr val="tx1">
                    <a:lumMod val="75000"/>
                    <a:lumOff val="25000"/>
                  </a:schemeClr>
                </a:solidFill>
                <a:latin typeface="微軟正黑體" pitchFamily="34" charset="-120"/>
                <a:ea typeface="微軟正黑體" pitchFamily="34" charset="-120"/>
                <a:cs typeface="仿宋" panose="02010609060101010101" charset="-122"/>
              </a:rPr>
              <a:t>點擊增加文本內容    點擊增加文本內容</a:t>
            </a:r>
          </a:p>
          <a:p>
            <a:pPr algn="just">
              <a:lnSpc>
                <a:spcPct val="150000"/>
              </a:lnSpc>
            </a:pPr>
            <a:r>
              <a:rPr lang="zh-CN" altLang="en-US" sz="1600">
                <a:solidFill>
                  <a:schemeClr val="tx1">
                    <a:lumMod val="75000"/>
                    <a:lumOff val="25000"/>
                  </a:schemeClr>
                </a:solidFill>
                <a:latin typeface="微軟正黑體" pitchFamily="34" charset="-120"/>
                <a:ea typeface="微軟正黑體" pitchFamily="34" charset="-120"/>
                <a:cs typeface="仿宋" panose="02010609060101010101" charset="-122"/>
              </a:rPr>
              <a:t>點擊增加文本內容    點擊增加文本內容</a:t>
            </a:r>
            <a:endParaRPr lang="zh-CN" altLang="en-US" sz="1600" dirty="0">
              <a:solidFill>
                <a:schemeClr val="bg1">
                  <a:lumMod val="50000"/>
                </a:schemeClr>
              </a:solidFill>
              <a:latin typeface="微軟正黑體" pitchFamily="34" charset="-120"/>
              <a:ea typeface="微軟正黑體" pitchFamily="34" charset="-120"/>
            </a:endParaRPr>
          </a:p>
          <a:p>
            <a:pPr algn="just">
              <a:lnSpc>
                <a:spcPct val="150000"/>
              </a:lnSpc>
            </a:pPr>
            <a:endParaRPr lang="zh-CN" altLang="en-US" sz="1600" dirty="0">
              <a:solidFill>
                <a:schemeClr val="bg1">
                  <a:lumMod val="50000"/>
                </a:schemeClr>
              </a:solidFill>
              <a:latin typeface="微軟正黑體" pitchFamily="34" charset="-120"/>
              <a:ea typeface="微軟正黑體" pitchFamily="34" charset="-120"/>
            </a:endParaRPr>
          </a:p>
        </p:txBody>
      </p:sp>
      <p:sp>
        <p:nvSpPr>
          <p:cNvPr id="14" name="文本框 4"/>
          <p:cNvSpPr txBox="1"/>
          <p:nvPr userDrawn="1"/>
        </p:nvSpPr>
        <p:spPr>
          <a:xfrm>
            <a:off x="2193290" y="2098040"/>
            <a:ext cx="2621280" cy="829945"/>
          </a:xfrm>
          <a:prstGeom prst="rect">
            <a:avLst/>
          </a:prstGeom>
          <a:noFill/>
        </p:spPr>
        <p:txBody>
          <a:bodyPr wrap="none" rtlCol="0" anchor="t">
            <a:spAutoFit/>
          </a:bodyPr>
          <a:lstStyle/>
          <a:p>
            <a:r>
              <a:rPr lang="zh-CN" altLang="en-US" sz="4800">
                <a:solidFill>
                  <a:schemeClr val="tx1">
                    <a:lumMod val="75000"/>
                    <a:lumOff val="25000"/>
                  </a:schemeClr>
                </a:solidFill>
                <a:latin typeface="微軟正黑體" pitchFamily="34" charset="-120"/>
                <a:ea typeface="微軟正黑體" pitchFamily="34" charset="-120"/>
                <a:sym typeface="+mn-ea"/>
              </a:rPr>
              <a:t>研究背景</a:t>
            </a:r>
          </a:p>
        </p:txBody>
      </p:sp>
      <p:sp>
        <p:nvSpPr>
          <p:cNvPr id="15" name="L 形 11"/>
          <p:cNvSpPr/>
          <p:nvPr userDrawn="1"/>
        </p:nvSpPr>
        <p:spPr>
          <a:xfrm rot="5400000">
            <a:off x="1493206" y="2953416"/>
            <a:ext cx="457385" cy="407148"/>
          </a:xfrm>
          <a:prstGeom prst="corner">
            <a:avLst>
              <a:gd name="adj1" fmla="val 25014"/>
              <a:gd name="adj2" fmla="val 23544"/>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latin typeface="微軟正黑體" pitchFamily="34" charset="-120"/>
              <a:ea typeface="微軟正黑體" pitchFamily="34" charset="-120"/>
            </a:endParaRPr>
          </a:p>
        </p:txBody>
      </p:sp>
      <p:sp>
        <p:nvSpPr>
          <p:cNvPr id="16" name="L 形 12"/>
          <p:cNvSpPr/>
          <p:nvPr userDrawn="1"/>
        </p:nvSpPr>
        <p:spPr>
          <a:xfrm rot="16200000">
            <a:off x="5412020" y="5123616"/>
            <a:ext cx="457385" cy="407148"/>
          </a:xfrm>
          <a:prstGeom prst="corner">
            <a:avLst>
              <a:gd name="adj1" fmla="val 25014"/>
              <a:gd name="adj2" fmla="val 23544"/>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latin typeface="微軟正黑體" pitchFamily="34" charset="-120"/>
              <a:ea typeface="微軟正黑體" pitchFamily="34" charset="-120"/>
            </a:endParaRPr>
          </a:p>
        </p:txBody>
      </p:sp>
    </p:spTree>
    <p:extLst>
      <p:ext uri="{BB962C8B-B14F-4D97-AF65-F5344CB8AC3E}">
        <p14:creationId xmlns:p14="http://schemas.microsoft.com/office/powerpoint/2010/main" val="2891499375"/>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3" grpId="0"/>
      <p:bldP spid="14" grpId="0"/>
      <p:bldP spid="15" grpId="0" bldLvl="0" animBg="1"/>
      <p:bldP spid="16" grpId="0" bldLvl="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空白">
    <p:spTree>
      <p:nvGrpSpPr>
        <p:cNvPr id="1" name=""/>
        <p:cNvGrpSpPr/>
        <p:nvPr/>
      </p:nvGrpSpPr>
      <p:grpSpPr>
        <a:xfrm>
          <a:off x="0" y="0"/>
          <a:ext cx="0" cy="0"/>
          <a:chOff x="0" y="0"/>
          <a:chExt cx="0" cy="0"/>
        </a:xfrm>
      </p:grpSpPr>
      <p:sp>
        <p:nvSpPr>
          <p:cNvPr id="17" name="圖片版面配置區 27"/>
          <p:cNvSpPr>
            <a:spLocks noGrp="1"/>
          </p:cNvSpPr>
          <p:nvPr>
            <p:ph type="pic" sz="quarter" idx="10" hasCustomPrompt="1"/>
          </p:nvPr>
        </p:nvSpPr>
        <p:spPr>
          <a:xfrm>
            <a:off x="3428950" y="453074"/>
            <a:ext cx="6048000" cy="856800"/>
          </a:xfrm>
          <a:prstGeom prst="rect">
            <a:avLst/>
          </a:prstGeom>
          <a:blipFill>
            <a:blip r:embed="rId2"/>
            <a:stretch>
              <a:fillRect/>
            </a:stretch>
          </a:blipFill>
        </p:spPr>
        <p:txBody>
          <a:bodyPr/>
          <a:lstStyle>
            <a:lvl1pPr marL="0" indent="0">
              <a:buNone/>
              <a:defRPr/>
            </a:lvl1pPr>
          </a:lstStyle>
          <a:p>
            <a:r>
              <a:rPr lang="zh-TW" altLang="en-US" dirty="0"/>
              <a:t>背景</a:t>
            </a:r>
          </a:p>
        </p:txBody>
      </p:sp>
      <p:sp>
        <p:nvSpPr>
          <p:cNvPr id="18" name="標題 24"/>
          <p:cNvSpPr>
            <a:spLocks noGrp="1"/>
          </p:cNvSpPr>
          <p:nvPr>
            <p:ph type="title" hasCustomPrompt="1"/>
          </p:nvPr>
        </p:nvSpPr>
        <p:spPr>
          <a:xfrm>
            <a:off x="3460024" y="550424"/>
            <a:ext cx="6001476" cy="694176"/>
          </a:xfrm>
          <a:prstGeom prst="rect">
            <a:avLst/>
          </a:prstGeom>
        </p:spPr>
        <p:txBody>
          <a:bodyPr anchor="ctr"/>
          <a:lstStyle>
            <a:lvl1pPr marL="0" algn="ctr" defTabSz="914400" rtl="0" eaLnBrk="1" latinLnBrk="0" hangingPunct="1">
              <a:defRPr lang="zh-TW" altLang="en-US" sz="40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defRPr>
            </a:lvl1pPr>
          </a:lstStyle>
          <a:p>
            <a:r>
              <a:rPr lang="zh-TW" altLang="en-US" dirty="0"/>
              <a:t>編輯標題</a:t>
            </a:r>
          </a:p>
        </p:txBody>
      </p:sp>
      <p:sp>
        <p:nvSpPr>
          <p:cNvPr id="23" name="圖片版面配置區 22"/>
          <p:cNvSpPr>
            <a:spLocks noGrp="1"/>
          </p:cNvSpPr>
          <p:nvPr>
            <p:ph type="pic" sz="quarter" idx="11" hasCustomPrompt="1"/>
          </p:nvPr>
        </p:nvSpPr>
        <p:spPr>
          <a:xfrm>
            <a:off x="1727200" y="1536700"/>
            <a:ext cx="9878400" cy="4773600"/>
          </a:xfrm>
          <a:prstGeom prst="rect">
            <a:avLst/>
          </a:prstGeom>
          <a:blipFill>
            <a:blip r:embed="rId3"/>
            <a:stretch>
              <a:fillRect/>
            </a:stretch>
          </a:blipFill>
        </p:spPr>
        <p:txBody>
          <a:bodyPr/>
          <a:lstStyle>
            <a:lvl1pPr marL="0" indent="0">
              <a:buNone/>
              <a:defRPr/>
            </a:lvl1pPr>
          </a:lstStyle>
          <a:p>
            <a:r>
              <a:rPr lang="zh-TW" altLang="en-US" dirty="0"/>
              <a:t>圖</a:t>
            </a:r>
          </a:p>
        </p:txBody>
      </p:sp>
      <p:sp>
        <p:nvSpPr>
          <p:cNvPr id="24" name="文字版面配置區 34"/>
          <p:cNvSpPr>
            <a:spLocks noGrp="1"/>
          </p:cNvSpPr>
          <p:nvPr>
            <p:ph type="body" sz="quarter" idx="13" hasCustomPrompt="1"/>
          </p:nvPr>
        </p:nvSpPr>
        <p:spPr>
          <a:xfrm>
            <a:off x="2089718" y="1993900"/>
            <a:ext cx="9060882" cy="3987800"/>
          </a:xfrm>
          <a:prstGeom prst="rect">
            <a:avLst/>
          </a:prstGeom>
        </p:spPr>
        <p:txBody>
          <a:bodyPr/>
          <a:lstStyle>
            <a:lvl1pPr marL="0" indent="0" algn="l" defTabSz="914400" rtl="0" eaLnBrk="1" latinLnBrk="0" hangingPunct="1">
              <a:buNone/>
              <a:defRPr lang="zh-TW" altLang="en-US" sz="3600" b="1"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Tree>
    <p:extLst>
      <p:ext uri="{BB962C8B-B14F-4D97-AF65-F5344CB8AC3E}">
        <p14:creationId xmlns:p14="http://schemas.microsoft.com/office/powerpoint/2010/main" val="1938542750"/>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12" name="文本框 1"/>
          <p:cNvSpPr txBox="1"/>
          <p:nvPr userDrawn="1"/>
        </p:nvSpPr>
        <p:spPr>
          <a:xfrm>
            <a:off x="6861810" y="2331720"/>
            <a:ext cx="3905250" cy="1168400"/>
          </a:xfrm>
          <a:prstGeom prst="rect">
            <a:avLst/>
          </a:prstGeom>
          <a:noFill/>
        </p:spPr>
        <p:txBody>
          <a:bodyPr wrap="square" rtlCol="0">
            <a:spAutoFit/>
          </a:bodyPr>
          <a:lstStyle/>
          <a:p>
            <a:pPr algn="just">
              <a:lnSpc>
                <a:spcPct val="125000"/>
              </a:lnSpc>
            </a:pPr>
            <a:r>
              <a:rPr lang="zh-CN" altLang="en-US" sz="1400">
                <a:solidFill>
                  <a:schemeClr val="tx1">
                    <a:lumMod val="75000"/>
                    <a:lumOff val="25000"/>
                  </a:schemeClr>
                </a:solidFill>
                <a:latin typeface="微軟正黑體" pitchFamily="34" charset="-120"/>
                <a:ea typeface="微軟正黑體" pitchFamily="34" charset="-120"/>
              </a:rPr>
              <a:t>點擊文字方塊即可進行編輯輸入相關內容點擊文字方塊即可進行編輯輸入相關內容點擊文字方塊即可進行編輯輸入相關內容點擊文字方塊即可進行編輯輸入相關內容</a:t>
            </a:r>
            <a:endParaRPr lang="zh-CN" altLang="en-US" sz="1400" dirty="0">
              <a:solidFill>
                <a:schemeClr val="tx1">
                  <a:lumMod val="75000"/>
                  <a:lumOff val="25000"/>
                </a:schemeClr>
              </a:solidFill>
              <a:latin typeface="微軟正黑體" pitchFamily="34" charset="-120"/>
              <a:ea typeface="微軟正黑體" pitchFamily="34" charset="-120"/>
            </a:endParaRPr>
          </a:p>
        </p:txBody>
      </p:sp>
      <p:sp>
        <p:nvSpPr>
          <p:cNvPr id="13" name="TextBox 38"/>
          <p:cNvSpPr txBox="1"/>
          <p:nvPr userDrawn="1"/>
        </p:nvSpPr>
        <p:spPr>
          <a:xfrm>
            <a:off x="6931025" y="3550920"/>
            <a:ext cx="3748405" cy="861695"/>
          </a:xfrm>
          <a:prstGeom prst="rect">
            <a:avLst/>
          </a:prstGeom>
          <a:noFill/>
        </p:spPr>
        <p:txBody>
          <a:bodyPr wrap="square" lIns="0" tIns="0" rIns="0" bIns="0" rtlCol="0">
            <a:spAutoFit/>
          </a:bodyPr>
          <a:lstStyle/>
          <a:p>
            <a:pPr algn="just"/>
            <a:r>
              <a:rPr lang="en-US" sz="1400" dirty="0">
                <a:solidFill>
                  <a:schemeClr val="tx1">
                    <a:lumMod val="75000"/>
                    <a:lumOff val="25000"/>
                  </a:schemeClr>
                </a:solidFill>
                <a:latin typeface="微軟正黑體" pitchFamily="34" charset="-120"/>
                <a:ea typeface="微軟正黑體" pitchFamily="34" charset="-120"/>
                <a:cs typeface="Arial" panose="020B0604020202020204" pitchFamily="34" charset="0"/>
              </a:rPr>
              <a:t>PowerPoint offers word processing, outlining, drawing, graphing, and presentation management tools all designed to be easy to use and learn.</a:t>
            </a:r>
            <a:r>
              <a:rPr lang="en-US" altLang="zh-CN" sz="1400" dirty="0">
                <a:solidFill>
                  <a:schemeClr val="tx1">
                    <a:lumMod val="75000"/>
                    <a:lumOff val="25000"/>
                  </a:schemeClr>
                </a:solidFill>
                <a:latin typeface="微軟正黑體" pitchFamily="34" charset="-120"/>
                <a:ea typeface="微軟正黑體" pitchFamily="34" charset="-120"/>
                <a:cs typeface="Arial" panose="020B0604020202020204" pitchFamily="34" charset="0"/>
              </a:rPr>
              <a:t> </a:t>
            </a:r>
          </a:p>
        </p:txBody>
      </p:sp>
      <p:sp>
        <p:nvSpPr>
          <p:cNvPr id="14" name="文本框 3"/>
          <p:cNvSpPr txBox="1"/>
          <p:nvPr userDrawn="1"/>
        </p:nvSpPr>
        <p:spPr>
          <a:xfrm>
            <a:off x="6931025" y="4480560"/>
            <a:ext cx="3905250" cy="1168400"/>
          </a:xfrm>
          <a:prstGeom prst="rect">
            <a:avLst/>
          </a:prstGeom>
          <a:noFill/>
        </p:spPr>
        <p:txBody>
          <a:bodyPr wrap="square" rtlCol="0">
            <a:spAutoFit/>
          </a:bodyPr>
          <a:lstStyle/>
          <a:p>
            <a:pPr algn="just">
              <a:lnSpc>
                <a:spcPct val="125000"/>
              </a:lnSpc>
            </a:pPr>
            <a:r>
              <a:rPr lang="zh-CN" altLang="en-US" sz="1400">
                <a:solidFill>
                  <a:schemeClr val="tx1">
                    <a:lumMod val="75000"/>
                    <a:lumOff val="25000"/>
                  </a:schemeClr>
                </a:solidFill>
                <a:latin typeface="微軟正黑體" pitchFamily="34" charset="-120"/>
                <a:ea typeface="微軟正黑體" pitchFamily="34" charset="-120"/>
              </a:rPr>
              <a:t>點擊文字方塊即可進行編輯輸入相關內容點擊文字方塊即可進行編輯輸入相關內容點擊文字方塊即可進行編輯輸入相關內容點擊文字方塊即可進行編輯輸入相關內容</a:t>
            </a:r>
            <a:endParaRPr lang="zh-CN" altLang="en-US" sz="1400" dirty="0">
              <a:solidFill>
                <a:schemeClr val="tx1">
                  <a:lumMod val="75000"/>
                  <a:lumOff val="25000"/>
                </a:schemeClr>
              </a:solidFill>
              <a:latin typeface="微軟正黑體" pitchFamily="34" charset="-120"/>
              <a:ea typeface="微軟正黑體" pitchFamily="34" charset="-120"/>
            </a:endParaRPr>
          </a:p>
        </p:txBody>
      </p:sp>
      <p:cxnSp>
        <p:nvCxnSpPr>
          <p:cNvPr id="15" name="直接连接符 11"/>
          <p:cNvCxnSpPr/>
          <p:nvPr userDrawn="1"/>
        </p:nvCxnSpPr>
        <p:spPr>
          <a:xfrm>
            <a:off x="6310335" y="2327270"/>
            <a:ext cx="0" cy="3078694"/>
          </a:xfrm>
          <a:prstGeom prst="line">
            <a:avLst/>
          </a:prstGeom>
          <a:ln w="28575">
            <a:solidFill>
              <a:srgbClr val="5B5A58"/>
            </a:solidFill>
          </a:ln>
        </p:spPr>
        <p:style>
          <a:lnRef idx="1">
            <a:schemeClr val="accent1"/>
          </a:lnRef>
          <a:fillRef idx="0">
            <a:schemeClr val="accent1"/>
          </a:fillRef>
          <a:effectRef idx="0">
            <a:schemeClr val="accent1"/>
          </a:effectRef>
          <a:fontRef idx="minor">
            <a:schemeClr val="tx1"/>
          </a:fontRef>
        </p:style>
      </p:cxnSp>
      <p:sp>
        <p:nvSpPr>
          <p:cNvPr id="16" name="Freeform"/>
          <p:cNvSpPr/>
          <p:nvPr userDrawn="1"/>
        </p:nvSpPr>
        <p:spPr>
          <a:xfrm>
            <a:off x="1163790" y="2035243"/>
            <a:ext cx="4759279" cy="3746666"/>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cs typeface="+mn-ea"/>
              <a:sym typeface="+mn-lt"/>
            </a:endParaRPr>
          </a:p>
        </p:txBody>
      </p:sp>
    </p:spTree>
    <p:extLst>
      <p:ext uri="{BB962C8B-B14F-4D97-AF65-F5344CB8AC3E}">
        <p14:creationId xmlns:p14="http://schemas.microsoft.com/office/powerpoint/2010/main" val="400326838"/>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6" grpId="0" bldLvl="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pic>
        <p:nvPicPr>
          <p:cNvPr id="12" name="图片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41584" y="1313180"/>
            <a:ext cx="9141291" cy="2571750"/>
          </a:xfrm>
          <a:prstGeom prst="rect">
            <a:avLst/>
          </a:prstGeom>
        </p:spPr>
      </p:pic>
      <p:sp>
        <p:nvSpPr>
          <p:cNvPr id="13" name="AutoShape 112"/>
          <p:cNvSpPr/>
          <p:nvPr userDrawn="1"/>
        </p:nvSpPr>
        <p:spPr bwMode="auto">
          <a:xfrm>
            <a:off x="3455509" y="4129224"/>
            <a:ext cx="481690" cy="47956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5A6C6A"/>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chemeClr val="accent1"/>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nvGrpSpPr>
          <p:cNvPr id="14" name="组合 61"/>
          <p:cNvGrpSpPr/>
          <p:nvPr userDrawn="1"/>
        </p:nvGrpSpPr>
        <p:grpSpPr>
          <a:xfrm>
            <a:off x="8865317" y="4150678"/>
            <a:ext cx="320423" cy="467084"/>
            <a:chOff x="2528974" y="2863357"/>
            <a:chExt cx="246811" cy="359779"/>
          </a:xfrm>
          <a:solidFill>
            <a:srgbClr val="5A6C6A"/>
          </a:solidFill>
        </p:grpSpPr>
        <p:sp>
          <p:nvSpPr>
            <p:cNvPr id="15"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16"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grpSp>
        <p:nvGrpSpPr>
          <p:cNvPr id="17" name="Group 124"/>
          <p:cNvGrpSpPr/>
          <p:nvPr userDrawn="1"/>
        </p:nvGrpSpPr>
        <p:grpSpPr>
          <a:xfrm>
            <a:off x="6204088" y="4150678"/>
            <a:ext cx="467084" cy="392955"/>
            <a:chOff x="5368132" y="2625725"/>
            <a:chExt cx="465138" cy="391319"/>
          </a:xfrm>
          <a:solidFill>
            <a:srgbClr val="5A6C6A"/>
          </a:solidFill>
        </p:grpSpPr>
        <p:sp>
          <p:nvSpPr>
            <p:cNvPr id="1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1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2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sp>
        <p:nvSpPr>
          <p:cNvPr id="21" name="Rectangle 20"/>
          <p:cNvSpPr/>
          <p:nvPr userDrawn="1"/>
        </p:nvSpPr>
        <p:spPr>
          <a:xfrm>
            <a:off x="2501265" y="5191125"/>
            <a:ext cx="7994650" cy="975995"/>
          </a:xfrm>
          <a:prstGeom prst="rect">
            <a:avLst/>
          </a:prstGeom>
        </p:spPr>
        <p:txBody>
          <a:bodyPr wrap="square">
            <a:spAutoFit/>
          </a:bodyPr>
          <a:lstStyle/>
          <a:p>
            <a:pPr algn="ctr">
              <a:lnSpc>
                <a:spcPct val="125000"/>
              </a:lnSpc>
            </a:pPr>
            <a:r>
              <a:rPr lang="zh-CN" altLang="en-US" sz="1400">
                <a:solidFill>
                  <a:schemeClr val="tx1">
                    <a:lumMod val="75000"/>
                    <a:lumOff val="25000"/>
                  </a:schemeClr>
                </a:solidFill>
                <a:latin typeface="微軟正黑體" pitchFamily="34" charset="-120"/>
                <a:ea typeface="微軟正黑體" pitchFamily="34" charset="-120"/>
              </a:rPr>
              <a:t>點擊文字方塊即可進行編輯輸入相關內容點擊文字方塊即可進行編輯輸入相關內容點擊文字方塊</a:t>
            </a:r>
            <a:r>
              <a:rPr lang="zh-CN" altLang="en-US" sz="1400">
                <a:solidFill>
                  <a:schemeClr val="tx1">
                    <a:lumMod val="75000"/>
                    <a:lumOff val="25000"/>
                  </a:schemeClr>
                </a:solidFill>
                <a:latin typeface="微軟正黑體" pitchFamily="34" charset="-120"/>
                <a:ea typeface="微軟正黑體" pitchFamily="34" charset="-120"/>
                <a:sym typeface="+mn-ea"/>
              </a:rPr>
              <a:t>點擊文本框即可進行編輯輸入相關內容點擊文字方塊即可進行編輯輸入相關內容點擊文字方塊</a:t>
            </a:r>
            <a:endParaRPr lang="zh-CN" altLang="en-US" dirty="0">
              <a:solidFill>
                <a:schemeClr val="tx1">
                  <a:lumMod val="75000"/>
                  <a:lumOff val="25000"/>
                </a:schemeClr>
              </a:solidFill>
              <a:latin typeface="微軟正黑體" pitchFamily="34" charset="-120"/>
              <a:ea typeface="微軟正黑體" pitchFamily="34" charset="-120"/>
            </a:endParaRPr>
          </a:p>
          <a:p>
            <a:pPr algn="ctr">
              <a:lnSpc>
                <a:spcPct val="125000"/>
              </a:lnSpc>
            </a:pPr>
            <a:endParaRPr lang="zh-CN" altLang="en-US" dirty="0">
              <a:solidFill>
                <a:schemeClr val="tx1">
                  <a:lumMod val="75000"/>
                  <a:lumOff val="25000"/>
                </a:schemeClr>
              </a:solidFill>
              <a:latin typeface="微軟正黑體" pitchFamily="34" charset="-120"/>
              <a:ea typeface="微軟正黑體" pitchFamily="34" charset="-120"/>
            </a:endParaRPr>
          </a:p>
        </p:txBody>
      </p:sp>
      <p:sp>
        <p:nvSpPr>
          <p:cNvPr id="22" name="TextBox 45"/>
          <p:cNvSpPr txBox="1"/>
          <p:nvPr userDrawn="1"/>
        </p:nvSpPr>
        <p:spPr>
          <a:xfrm>
            <a:off x="5447665" y="4641850"/>
            <a:ext cx="1981200" cy="421005"/>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Tree>
    <p:extLst>
      <p:ext uri="{BB962C8B-B14F-4D97-AF65-F5344CB8AC3E}">
        <p14:creationId xmlns:p14="http://schemas.microsoft.com/office/powerpoint/2010/main" val="211508691"/>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par>
                                <p:cTn id="24" presetID="18" presetClass="entr" presetSubtype="12"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Left)">
                                      <p:cBhvr>
                                        <p:cTn id="26" dur="500"/>
                                        <p:tgtEl>
                                          <p:spTgt spid="17"/>
                                        </p:tgtEl>
                                      </p:cBhvr>
                                    </p:animEffect>
                                  </p:childTnLst>
                                </p:cTn>
                              </p:par>
                              <p:par>
                                <p:cTn id="27" presetID="18" presetClass="entr" presetSubtype="12"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bldLvl="0" animBg="1"/>
      <p:bldP spid="21"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8" name="圖片版面配置區 27"/>
          <p:cNvSpPr>
            <a:spLocks noGrp="1"/>
          </p:cNvSpPr>
          <p:nvPr>
            <p:ph type="pic" sz="quarter" idx="10" hasCustomPrompt="1"/>
          </p:nvPr>
        </p:nvSpPr>
        <p:spPr>
          <a:xfrm>
            <a:off x="3428950" y="453074"/>
            <a:ext cx="6048000" cy="856800"/>
          </a:xfrm>
          <a:prstGeom prst="rect">
            <a:avLst/>
          </a:prstGeom>
          <a:blipFill>
            <a:blip r:embed="rId2"/>
            <a:stretch>
              <a:fillRect/>
            </a:stretch>
          </a:blipFill>
        </p:spPr>
        <p:txBody>
          <a:bodyPr/>
          <a:lstStyle>
            <a:lvl1pPr marL="0" indent="0">
              <a:buNone/>
              <a:defRPr/>
            </a:lvl1pPr>
          </a:lstStyle>
          <a:p>
            <a:r>
              <a:rPr lang="zh-TW" altLang="en-US" dirty="0"/>
              <a:t>背景</a:t>
            </a:r>
          </a:p>
        </p:txBody>
      </p:sp>
      <p:sp>
        <p:nvSpPr>
          <p:cNvPr id="30" name="圖片版面配置區 29"/>
          <p:cNvSpPr>
            <a:spLocks noGrp="1"/>
          </p:cNvSpPr>
          <p:nvPr>
            <p:ph type="pic" sz="quarter" idx="11" hasCustomPrompt="1"/>
          </p:nvPr>
        </p:nvSpPr>
        <p:spPr>
          <a:xfrm>
            <a:off x="1409700" y="1506000"/>
            <a:ext cx="3952800" cy="5144400"/>
          </a:xfrm>
          <a:prstGeom prst="rect">
            <a:avLst/>
          </a:prstGeom>
          <a:blipFill>
            <a:blip r:embed="rId3"/>
            <a:stretch>
              <a:fillRect/>
            </a:stretch>
          </a:blipFill>
        </p:spPr>
        <p:txBody>
          <a:bodyPr/>
          <a:lstStyle>
            <a:lvl1pPr marL="0" indent="0">
              <a:buNone/>
              <a:defRPr/>
            </a:lvl1pPr>
          </a:lstStyle>
          <a:p>
            <a:r>
              <a:rPr lang="zh-TW" altLang="en-US" dirty="0"/>
              <a:t>圖</a:t>
            </a:r>
          </a:p>
        </p:txBody>
      </p:sp>
      <p:sp>
        <p:nvSpPr>
          <p:cNvPr id="33" name="圖片版面配置區 32"/>
          <p:cNvSpPr>
            <a:spLocks noGrp="1"/>
          </p:cNvSpPr>
          <p:nvPr>
            <p:ph type="pic" sz="quarter" idx="12" hasCustomPrompt="1"/>
          </p:nvPr>
        </p:nvSpPr>
        <p:spPr>
          <a:xfrm>
            <a:off x="6093971" y="1988734"/>
            <a:ext cx="590400" cy="590400"/>
          </a:xfrm>
          <a:prstGeom prst="rect">
            <a:avLst/>
          </a:prstGeom>
          <a:blipFill>
            <a:blip r:embed="rId4"/>
            <a:stretch>
              <a:fillRect/>
            </a:stretch>
          </a:blipFill>
        </p:spPr>
        <p:txBody>
          <a:bodyPr/>
          <a:lstStyle>
            <a:lvl1pPr marL="0" indent="0">
              <a:buNone/>
              <a:defRPr/>
            </a:lvl1pPr>
          </a:lstStyle>
          <a:p>
            <a:r>
              <a:rPr lang="zh-TW" altLang="en-US" dirty="0"/>
              <a:t>圖</a:t>
            </a:r>
          </a:p>
        </p:txBody>
      </p:sp>
      <p:sp>
        <p:nvSpPr>
          <p:cNvPr id="35" name="文字版面配置區 34"/>
          <p:cNvSpPr>
            <a:spLocks noGrp="1"/>
          </p:cNvSpPr>
          <p:nvPr>
            <p:ph type="body" sz="quarter" idx="13" hasCustomPrompt="1"/>
          </p:nvPr>
        </p:nvSpPr>
        <p:spPr>
          <a:xfrm>
            <a:off x="6814118" y="1993900"/>
            <a:ext cx="4311082" cy="1143000"/>
          </a:xfrm>
          <a:prstGeom prst="rect">
            <a:avLst/>
          </a:prstGeom>
        </p:spPr>
        <p:txBody>
          <a:bodyPr/>
          <a:lstStyle>
            <a:lvl1pPr marL="0" indent="0" algn="l" defTabSz="914400" rtl="0" eaLnBrk="1" latinLnBrk="0" hangingPunct="1">
              <a:buNone/>
              <a:defRPr lang="zh-TW" altLang="en-US" sz="3600" b="1"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36" name="圖片版面配置區 32"/>
          <p:cNvSpPr>
            <a:spLocks noGrp="1"/>
          </p:cNvSpPr>
          <p:nvPr>
            <p:ph type="pic" sz="quarter" idx="14" hasCustomPrompt="1"/>
          </p:nvPr>
        </p:nvSpPr>
        <p:spPr>
          <a:xfrm>
            <a:off x="6081271" y="3423834"/>
            <a:ext cx="590400" cy="590400"/>
          </a:xfrm>
          <a:prstGeom prst="rect">
            <a:avLst/>
          </a:prstGeom>
          <a:blipFill>
            <a:blip r:embed="rId4"/>
            <a:stretch>
              <a:fillRect/>
            </a:stretch>
          </a:blipFill>
        </p:spPr>
        <p:txBody>
          <a:bodyPr/>
          <a:lstStyle>
            <a:lvl1pPr marL="0" indent="0">
              <a:buNone/>
              <a:defRPr/>
            </a:lvl1pPr>
          </a:lstStyle>
          <a:p>
            <a:r>
              <a:rPr lang="zh-TW" altLang="en-US" dirty="0"/>
              <a:t>圖</a:t>
            </a:r>
          </a:p>
        </p:txBody>
      </p:sp>
      <p:sp>
        <p:nvSpPr>
          <p:cNvPr id="37" name="文字版面配置區 34"/>
          <p:cNvSpPr>
            <a:spLocks noGrp="1"/>
          </p:cNvSpPr>
          <p:nvPr>
            <p:ph type="body" sz="quarter" idx="15" hasCustomPrompt="1"/>
          </p:nvPr>
        </p:nvSpPr>
        <p:spPr>
          <a:xfrm>
            <a:off x="6801418" y="3429000"/>
            <a:ext cx="4311082" cy="1143000"/>
          </a:xfrm>
          <a:prstGeom prst="rect">
            <a:avLst/>
          </a:prstGeom>
        </p:spPr>
        <p:txBody>
          <a:bodyPr/>
          <a:lstStyle>
            <a:lvl1pPr marL="0" indent="0" algn="l" defTabSz="914400" rtl="0" eaLnBrk="1" latinLnBrk="0" hangingPunct="1">
              <a:buNone/>
              <a:defRPr lang="zh-TW" altLang="en-US" sz="3600" b="1"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38" name="圖片版面配置區 32"/>
          <p:cNvSpPr>
            <a:spLocks noGrp="1"/>
          </p:cNvSpPr>
          <p:nvPr>
            <p:ph type="pic" sz="quarter" idx="16" hasCustomPrompt="1"/>
          </p:nvPr>
        </p:nvSpPr>
        <p:spPr>
          <a:xfrm>
            <a:off x="6093971" y="4858934"/>
            <a:ext cx="590400" cy="590400"/>
          </a:xfrm>
          <a:prstGeom prst="rect">
            <a:avLst/>
          </a:prstGeom>
          <a:blipFill>
            <a:blip r:embed="rId4"/>
            <a:stretch>
              <a:fillRect/>
            </a:stretch>
          </a:blipFill>
        </p:spPr>
        <p:txBody>
          <a:bodyPr/>
          <a:lstStyle>
            <a:lvl1pPr marL="0" indent="0">
              <a:buNone/>
              <a:defRPr/>
            </a:lvl1pPr>
          </a:lstStyle>
          <a:p>
            <a:r>
              <a:rPr lang="zh-TW" altLang="en-US" dirty="0"/>
              <a:t>圖</a:t>
            </a:r>
          </a:p>
        </p:txBody>
      </p:sp>
      <p:sp>
        <p:nvSpPr>
          <p:cNvPr id="39" name="文字版面配置區 34"/>
          <p:cNvSpPr>
            <a:spLocks noGrp="1"/>
          </p:cNvSpPr>
          <p:nvPr>
            <p:ph type="body" sz="quarter" idx="17" hasCustomPrompt="1"/>
          </p:nvPr>
        </p:nvSpPr>
        <p:spPr>
          <a:xfrm>
            <a:off x="6814118" y="4864100"/>
            <a:ext cx="4311082" cy="1143000"/>
          </a:xfrm>
          <a:prstGeom prst="rect">
            <a:avLst/>
          </a:prstGeom>
        </p:spPr>
        <p:txBody>
          <a:bodyPr/>
          <a:lstStyle>
            <a:lvl1pPr marL="0" indent="0" algn="l" defTabSz="914400" rtl="0" eaLnBrk="1" latinLnBrk="0" hangingPunct="1">
              <a:buNone/>
              <a:defRPr lang="zh-TW" altLang="en-US" sz="3600" b="1"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25" name="標題 24"/>
          <p:cNvSpPr>
            <a:spLocks noGrp="1"/>
          </p:cNvSpPr>
          <p:nvPr>
            <p:ph type="title" hasCustomPrompt="1"/>
          </p:nvPr>
        </p:nvSpPr>
        <p:spPr>
          <a:xfrm>
            <a:off x="3460024" y="550424"/>
            <a:ext cx="6001476" cy="694176"/>
          </a:xfrm>
          <a:prstGeom prst="rect">
            <a:avLst/>
          </a:prstGeom>
        </p:spPr>
        <p:txBody>
          <a:bodyPr anchor="ctr"/>
          <a:lstStyle>
            <a:lvl1pPr marL="0" algn="ctr" defTabSz="914400" rtl="0" eaLnBrk="1" latinLnBrk="0" hangingPunct="1">
              <a:defRPr lang="zh-TW" altLang="en-US" sz="40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defRPr>
            </a:lvl1pPr>
          </a:lstStyle>
          <a:p>
            <a:r>
              <a:rPr lang="zh-TW" altLang="en-US" dirty="0"/>
              <a:t>編輯標題</a:t>
            </a:r>
          </a:p>
        </p:txBody>
      </p:sp>
    </p:spTree>
    <p:extLst>
      <p:ext uri="{BB962C8B-B14F-4D97-AF65-F5344CB8AC3E}">
        <p14:creationId xmlns:p14="http://schemas.microsoft.com/office/powerpoint/2010/main" val="2605658388"/>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pic>
        <p:nvPicPr>
          <p:cNvPr id="5" name="图片 6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1146175" y="2117090"/>
            <a:ext cx="5634990" cy="3649980"/>
          </a:xfrm>
          <a:prstGeom prst="rect">
            <a:avLst/>
          </a:prstGeom>
        </p:spPr>
      </p:pic>
      <p:sp>
        <p:nvSpPr>
          <p:cNvPr id="6" name="矩形 5"/>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7" name="组合 9"/>
          <p:cNvGrpSpPr/>
          <p:nvPr userDrawn="1"/>
        </p:nvGrpSpPr>
        <p:grpSpPr>
          <a:xfrm>
            <a:off x="3857943" y="369570"/>
            <a:ext cx="4096385" cy="135890"/>
            <a:chOff x="5470" y="4664"/>
            <a:chExt cx="6451" cy="214"/>
          </a:xfrm>
        </p:grpSpPr>
        <p:cxnSp>
          <p:nvCxnSpPr>
            <p:cNvPr id="8"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9"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0" name="组合 6"/>
          <p:cNvGrpSpPr/>
          <p:nvPr userDrawn="1"/>
        </p:nvGrpSpPr>
        <p:grpSpPr>
          <a:xfrm>
            <a:off x="5436870" y="1000760"/>
            <a:ext cx="4097020" cy="135890"/>
            <a:chOff x="5692" y="6516"/>
            <a:chExt cx="6452" cy="214"/>
          </a:xfrm>
        </p:grpSpPr>
        <p:cxnSp>
          <p:nvCxnSpPr>
            <p:cNvPr id="11"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2"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3" name="组合 38"/>
          <p:cNvGrpSpPr/>
          <p:nvPr userDrawn="1"/>
        </p:nvGrpSpPr>
        <p:grpSpPr>
          <a:xfrm>
            <a:off x="6780956" y="2117379"/>
            <a:ext cx="4889500" cy="1617663"/>
            <a:chOff x="1117600" y="1930400"/>
            <a:chExt cx="4889500" cy="1617663"/>
          </a:xfrm>
        </p:grpSpPr>
        <p:sp>
          <p:nvSpPr>
            <p:cNvPr id="14" name="矩形 13"/>
            <p:cNvSpPr/>
            <p:nvPr/>
          </p:nvSpPr>
          <p:spPr>
            <a:xfrm>
              <a:off x="1117600" y="1930400"/>
              <a:ext cx="4889500" cy="1617663"/>
            </a:xfrm>
            <a:prstGeom prst="rect">
              <a:avLst/>
            </a:prstGeom>
            <a:solidFill>
              <a:srgbClr val="698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5" name="椭圆 22"/>
            <p:cNvSpPr/>
            <p:nvPr/>
          </p:nvSpPr>
          <p:spPr>
            <a:xfrm>
              <a:off x="1346200" y="2172080"/>
              <a:ext cx="495300" cy="494540"/>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軟正黑體" pitchFamily="34" charset="-120"/>
                <a:ea typeface="微軟正黑體" pitchFamily="34" charset="-120"/>
              </a:endParaRPr>
            </a:p>
          </p:txBody>
        </p:sp>
        <p:cxnSp>
          <p:nvCxnSpPr>
            <p:cNvPr id="16" name="直接连接符 25"/>
            <p:cNvCxnSpPr/>
            <p:nvPr/>
          </p:nvCxnSpPr>
          <p:spPr>
            <a:xfrm>
              <a:off x="2133600" y="2286000"/>
              <a:ext cx="0" cy="943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27"/>
            <p:cNvGrpSpPr/>
            <p:nvPr/>
          </p:nvGrpSpPr>
          <p:grpSpPr>
            <a:xfrm>
              <a:off x="2323307" y="2097793"/>
              <a:ext cx="3443287" cy="1269194"/>
              <a:chOff x="874713" y="1063625"/>
              <a:chExt cx="3443287" cy="1269194"/>
            </a:xfrm>
          </p:grpSpPr>
          <p:sp>
            <p:nvSpPr>
              <p:cNvPr id="18" name="矩形 17"/>
              <p:cNvSpPr/>
              <p:nvPr/>
            </p:nvSpPr>
            <p:spPr>
              <a:xfrm>
                <a:off x="874713" y="1464889"/>
                <a:ext cx="344328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bg1"/>
                    </a:solidFill>
                    <a:latin typeface="微軟正黑體" pitchFamily="34" charset="-120"/>
                    <a:ea typeface="微軟正黑體" pitchFamily="34" charset="-120"/>
                  </a:rPr>
                  <a:t>使用者可以在投影儀或者電腦上進行演示也可以將演示文稿列印出來，製作成膠片以便應用到更廣泛的領域中</a:t>
                </a:r>
                <a:endParaRPr lang="zh-CN" altLang="en-US" sz="1400" dirty="0">
                  <a:solidFill>
                    <a:schemeClr val="bg1"/>
                  </a:solidFill>
                  <a:latin typeface="微軟正黑體" pitchFamily="34" charset="-120"/>
                  <a:ea typeface="微軟正黑體" pitchFamily="34" charset="-120"/>
                </a:endParaRPr>
              </a:p>
            </p:txBody>
          </p:sp>
          <p:sp>
            <p:nvSpPr>
              <p:cNvPr id="19" name="矩形 18"/>
              <p:cNvSpPr/>
              <p:nvPr/>
            </p:nvSpPr>
            <p:spPr>
              <a:xfrm>
                <a:off x="874713" y="1063625"/>
                <a:ext cx="2084387" cy="42819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chemeClr val="bg1"/>
                    </a:solidFill>
                    <a:latin typeface="微軟正黑體" pitchFamily="34" charset="-120"/>
                    <a:ea typeface="微軟正黑體" pitchFamily="34" charset="-120"/>
                  </a:rPr>
                  <a:t>標題文字添加</a:t>
                </a:r>
                <a:endParaRPr lang="zh-CN" altLang="en-US" sz="2000" b="1" dirty="0">
                  <a:solidFill>
                    <a:schemeClr val="bg1"/>
                  </a:solidFill>
                  <a:latin typeface="微軟正黑體" pitchFamily="34" charset="-120"/>
                  <a:ea typeface="微軟正黑體" pitchFamily="34" charset="-120"/>
                </a:endParaRPr>
              </a:p>
            </p:txBody>
          </p:sp>
        </p:grpSp>
      </p:grpSp>
      <p:grpSp>
        <p:nvGrpSpPr>
          <p:cNvPr id="20" name="组合 39"/>
          <p:cNvGrpSpPr/>
          <p:nvPr userDrawn="1"/>
        </p:nvGrpSpPr>
        <p:grpSpPr>
          <a:xfrm>
            <a:off x="6780956" y="4149379"/>
            <a:ext cx="4889500" cy="1617663"/>
            <a:chOff x="1117600" y="3962400"/>
            <a:chExt cx="4889500" cy="1617663"/>
          </a:xfrm>
        </p:grpSpPr>
        <p:sp>
          <p:nvSpPr>
            <p:cNvPr id="21" name="矩形 20"/>
            <p:cNvSpPr/>
            <p:nvPr/>
          </p:nvSpPr>
          <p:spPr>
            <a:xfrm>
              <a:off x="1117600" y="3962400"/>
              <a:ext cx="4889500" cy="1617663"/>
            </a:xfrm>
            <a:prstGeom prst="rect">
              <a:avLst/>
            </a:prstGeom>
            <a:solidFill>
              <a:srgbClr val="698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22" name="椭圆 23"/>
            <p:cNvSpPr/>
            <p:nvPr/>
          </p:nvSpPr>
          <p:spPr>
            <a:xfrm>
              <a:off x="1346200" y="4205422"/>
              <a:ext cx="495300" cy="491857"/>
            </a:xfrm>
            <a:custGeom>
              <a:avLst/>
              <a:gdLst>
                <a:gd name="T0" fmla="*/ 4559 w 4624"/>
                <a:gd name="T1" fmla="*/ 1208 h 4600"/>
                <a:gd name="T2" fmla="*/ 3980 w 4624"/>
                <a:gd name="T3" fmla="*/ 629 h 4600"/>
                <a:gd name="T4" fmla="*/ 3980 w 4624"/>
                <a:gd name="T5" fmla="*/ 628 h 4600"/>
                <a:gd name="T6" fmla="*/ 3979 w 4624"/>
                <a:gd name="T7" fmla="*/ 628 h 4600"/>
                <a:gd name="T8" fmla="*/ 3400 w 4624"/>
                <a:gd name="T9" fmla="*/ 49 h 4600"/>
                <a:gd name="T10" fmla="*/ 3282 w 4624"/>
                <a:gd name="T11" fmla="*/ 0 h 4600"/>
                <a:gd name="T12" fmla="*/ 3164 w 4624"/>
                <a:gd name="T13" fmla="*/ 49 h 4600"/>
                <a:gd name="T14" fmla="*/ 358 w 4624"/>
                <a:gd name="T15" fmla="*/ 2855 h 4600"/>
                <a:gd name="T16" fmla="*/ 313 w 4624"/>
                <a:gd name="T17" fmla="*/ 2939 h 4600"/>
                <a:gd name="T18" fmla="*/ 11 w 4624"/>
                <a:gd name="T19" fmla="*/ 4400 h 4600"/>
                <a:gd name="T20" fmla="*/ 57 w 4624"/>
                <a:gd name="T21" fmla="*/ 4551 h 4600"/>
                <a:gd name="T22" fmla="*/ 175 w 4624"/>
                <a:gd name="T23" fmla="*/ 4600 h 4600"/>
                <a:gd name="T24" fmla="*/ 208 w 4624"/>
                <a:gd name="T25" fmla="*/ 4597 h 4600"/>
                <a:gd name="T26" fmla="*/ 1669 w 4624"/>
                <a:gd name="T27" fmla="*/ 4295 h 4600"/>
                <a:gd name="T28" fmla="*/ 1753 w 4624"/>
                <a:gd name="T29" fmla="*/ 4250 h 4600"/>
                <a:gd name="T30" fmla="*/ 4559 w 4624"/>
                <a:gd name="T31" fmla="*/ 1444 h 4600"/>
                <a:gd name="T32" fmla="*/ 4559 w 4624"/>
                <a:gd name="T33" fmla="*/ 1208 h 4600"/>
                <a:gd name="T34" fmla="*/ 577 w 4624"/>
                <a:gd name="T35" fmla="*/ 3309 h 4600"/>
                <a:gd name="T36" fmla="*/ 1299 w 4624"/>
                <a:gd name="T37" fmla="*/ 4031 h 4600"/>
                <a:gd name="T38" fmla="*/ 389 w 4624"/>
                <a:gd name="T39" fmla="*/ 4219 h 4600"/>
                <a:gd name="T40" fmla="*/ 577 w 4624"/>
                <a:gd name="T41" fmla="*/ 3309 h 4600"/>
                <a:gd name="T42" fmla="*/ 1636 w 4624"/>
                <a:gd name="T43" fmla="*/ 3896 h 4600"/>
                <a:gd name="T44" fmla="*/ 712 w 4624"/>
                <a:gd name="T45" fmla="*/ 2972 h 4600"/>
                <a:gd name="T46" fmla="*/ 3282 w 4624"/>
                <a:gd name="T47" fmla="*/ 402 h 4600"/>
                <a:gd name="T48" fmla="*/ 3626 w 4624"/>
                <a:gd name="T49" fmla="*/ 746 h 4600"/>
                <a:gd name="T50" fmla="*/ 2071 w 4624"/>
                <a:gd name="T51" fmla="*/ 2302 h 4600"/>
                <a:gd name="T52" fmla="*/ 2071 w 4624"/>
                <a:gd name="T53" fmla="*/ 2537 h 4600"/>
                <a:gd name="T54" fmla="*/ 2189 w 4624"/>
                <a:gd name="T55" fmla="*/ 2586 h 4600"/>
                <a:gd name="T56" fmla="*/ 2307 w 4624"/>
                <a:gd name="T57" fmla="*/ 2537 h 4600"/>
                <a:gd name="T58" fmla="*/ 3862 w 4624"/>
                <a:gd name="T59" fmla="*/ 982 h 4600"/>
                <a:gd name="T60" fmla="*/ 4206 w 4624"/>
                <a:gd name="T61" fmla="*/ 1326 h 4600"/>
                <a:gd name="T62" fmla="*/ 1636 w 4624"/>
                <a:gd name="T63" fmla="*/ 3896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4" h="4600">
                  <a:moveTo>
                    <a:pt x="4559" y="1208"/>
                  </a:moveTo>
                  <a:lnTo>
                    <a:pt x="3980" y="629"/>
                  </a:lnTo>
                  <a:cubicBezTo>
                    <a:pt x="3980" y="629"/>
                    <a:pt x="3980" y="629"/>
                    <a:pt x="3980" y="628"/>
                  </a:cubicBezTo>
                  <a:cubicBezTo>
                    <a:pt x="3979" y="628"/>
                    <a:pt x="3979" y="628"/>
                    <a:pt x="3979" y="628"/>
                  </a:cubicBezTo>
                  <a:lnTo>
                    <a:pt x="3400" y="49"/>
                  </a:lnTo>
                  <a:cubicBezTo>
                    <a:pt x="3369" y="18"/>
                    <a:pt x="3326" y="0"/>
                    <a:pt x="3282" y="0"/>
                  </a:cubicBezTo>
                  <a:cubicBezTo>
                    <a:pt x="3238" y="0"/>
                    <a:pt x="3195" y="18"/>
                    <a:pt x="3164" y="49"/>
                  </a:cubicBezTo>
                  <a:lnTo>
                    <a:pt x="358" y="2855"/>
                  </a:lnTo>
                  <a:cubicBezTo>
                    <a:pt x="335" y="2878"/>
                    <a:pt x="320" y="2907"/>
                    <a:pt x="313" y="2939"/>
                  </a:cubicBezTo>
                  <a:lnTo>
                    <a:pt x="11" y="4400"/>
                  </a:lnTo>
                  <a:cubicBezTo>
                    <a:pt x="0" y="4455"/>
                    <a:pt x="17" y="4512"/>
                    <a:pt x="57" y="4551"/>
                  </a:cubicBezTo>
                  <a:cubicBezTo>
                    <a:pt x="88" y="4583"/>
                    <a:pt x="131" y="4600"/>
                    <a:pt x="175" y="4600"/>
                  </a:cubicBezTo>
                  <a:cubicBezTo>
                    <a:pt x="186" y="4600"/>
                    <a:pt x="197" y="4599"/>
                    <a:pt x="208" y="4597"/>
                  </a:cubicBezTo>
                  <a:lnTo>
                    <a:pt x="1669" y="4295"/>
                  </a:lnTo>
                  <a:cubicBezTo>
                    <a:pt x="1701" y="4288"/>
                    <a:pt x="1730" y="4273"/>
                    <a:pt x="1753" y="4250"/>
                  </a:cubicBezTo>
                  <a:lnTo>
                    <a:pt x="4559" y="1444"/>
                  </a:lnTo>
                  <a:cubicBezTo>
                    <a:pt x="4624" y="1379"/>
                    <a:pt x="4624" y="1273"/>
                    <a:pt x="4559" y="1208"/>
                  </a:cubicBezTo>
                  <a:close/>
                  <a:moveTo>
                    <a:pt x="577" y="3309"/>
                  </a:moveTo>
                  <a:lnTo>
                    <a:pt x="1299" y="4031"/>
                  </a:lnTo>
                  <a:lnTo>
                    <a:pt x="389" y="4219"/>
                  </a:lnTo>
                  <a:lnTo>
                    <a:pt x="577" y="3309"/>
                  </a:lnTo>
                  <a:close/>
                  <a:moveTo>
                    <a:pt x="1636" y="3896"/>
                  </a:moveTo>
                  <a:lnTo>
                    <a:pt x="712" y="2972"/>
                  </a:lnTo>
                  <a:lnTo>
                    <a:pt x="3282" y="402"/>
                  </a:lnTo>
                  <a:lnTo>
                    <a:pt x="3626" y="746"/>
                  </a:lnTo>
                  <a:lnTo>
                    <a:pt x="2071" y="2302"/>
                  </a:lnTo>
                  <a:cubicBezTo>
                    <a:pt x="2006" y="2367"/>
                    <a:pt x="2006" y="2472"/>
                    <a:pt x="2071" y="2537"/>
                  </a:cubicBezTo>
                  <a:cubicBezTo>
                    <a:pt x="2103" y="2570"/>
                    <a:pt x="2146" y="2586"/>
                    <a:pt x="2189" y="2586"/>
                  </a:cubicBezTo>
                  <a:cubicBezTo>
                    <a:pt x="2231" y="2586"/>
                    <a:pt x="2274" y="2570"/>
                    <a:pt x="2307" y="2537"/>
                  </a:cubicBezTo>
                  <a:lnTo>
                    <a:pt x="3862" y="982"/>
                  </a:lnTo>
                  <a:lnTo>
                    <a:pt x="4206" y="1326"/>
                  </a:lnTo>
                  <a:lnTo>
                    <a:pt x="1636" y="38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軟正黑體" pitchFamily="34" charset="-120"/>
                <a:ea typeface="微軟正黑體" pitchFamily="34" charset="-120"/>
              </a:endParaRPr>
            </a:p>
          </p:txBody>
        </p:sp>
        <p:cxnSp>
          <p:nvCxnSpPr>
            <p:cNvPr id="23" name="直接连接符 26"/>
            <p:cNvCxnSpPr/>
            <p:nvPr/>
          </p:nvCxnSpPr>
          <p:spPr>
            <a:xfrm>
              <a:off x="2133600" y="4267200"/>
              <a:ext cx="0" cy="943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组合 30"/>
            <p:cNvGrpSpPr/>
            <p:nvPr/>
          </p:nvGrpSpPr>
          <p:grpSpPr>
            <a:xfrm>
              <a:off x="2323307" y="4111234"/>
              <a:ext cx="3443287" cy="1269194"/>
              <a:chOff x="874713" y="1063625"/>
              <a:chExt cx="3443287" cy="1269194"/>
            </a:xfrm>
          </p:grpSpPr>
          <p:sp>
            <p:nvSpPr>
              <p:cNvPr id="25" name="矩形 24"/>
              <p:cNvSpPr/>
              <p:nvPr/>
            </p:nvSpPr>
            <p:spPr>
              <a:xfrm>
                <a:off x="874713" y="1464889"/>
                <a:ext cx="3443287"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a:solidFill>
                      <a:schemeClr val="bg1"/>
                    </a:solidFill>
                    <a:latin typeface="微軟正黑體" pitchFamily="34" charset="-120"/>
                    <a:ea typeface="微軟正黑體" pitchFamily="34" charset="-120"/>
                  </a:rPr>
                  <a:t>使用者可以在投影儀或者電腦上進行演示也可以將演示文稿列印出來，製作成膠片以便應用到更廣泛的領域中</a:t>
                </a:r>
                <a:endParaRPr lang="zh-CN" altLang="en-US" sz="1400" dirty="0">
                  <a:solidFill>
                    <a:schemeClr val="bg1"/>
                  </a:solidFill>
                  <a:latin typeface="微軟正黑體" pitchFamily="34" charset="-120"/>
                  <a:ea typeface="微軟正黑體" pitchFamily="34" charset="-120"/>
                </a:endParaRPr>
              </a:p>
            </p:txBody>
          </p:sp>
          <p:sp>
            <p:nvSpPr>
              <p:cNvPr id="26" name="矩形 25"/>
              <p:cNvSpPr/>
              <p:nvPr/>
            </p:nvSpPr>
            <p:spPr>
              <a:xfrm>
                <a:off x="874713" y="1063625"/>
                <a:ext cx="2084387" cy="42819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a:solidFill>
                      <a:schemeClr val="bg1"/>
                    </a:solidFill>
                    <a:latin typeface="微軟正黑體" pitchFamily="34" charset="-120"/>
                    <a:ea typeface="微軟正黑體" pitchFamily="34" charset="-120"/>
                  </a:rPr>
                  <a:t>標題文字添加</a:t>
                </a:r>
                <a:endParaRPr lang="zh-CN" altLang="en-US" sz="2000" b="1" dirty="0">
                  <a:solidFill>
                    <a:schemeClr val="bg1"/>
                  </a:solidFill>
                  <a:latin typeface="微軟正黑體" pitchFamily="34" charset="-120"/>
                  <a:ea typeface="微軟正黑體" pitchFamily="34" charset="-120"/>
                </a:endParaRPr>
              </a:p>
            </p:txBody>
          </p:sp>
        </p:grpSp>
      </p:grpSp>
    </p:spTree>
    <p:extLst>
      <p:ext uri="{BB962C8B-B14F-4D97-AF65-F5344CB8AC3E}">
        <p14:creationId xmlns:p14="http://schemas.microsoft.com/office/powerpoint/2010/main" val="4575324"/>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cTn>
                              </p:par>
                              <p:par>
                                <p:cTn id="11" presetID="18" presetClass="entr" presetSubtype="1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1000"/>
                                        <p:tgtEl>
                                          <p:spTgt spid="10"/>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pic>
        <p:nvPicPr>
          <p:cNvPr id="12" name="图片占位符 10"/>
          <p:cNvPicPr>
            <a:picLocks noGrp="1"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000885" y="2195570"/>
            <a:ext cx="3033976" cy="1575608"/>
          </a:xfrm>
          <a:prstGeom prst="rect">
            <a:avLst/>
          </a:prstGeom>
          <a:noFill/>
          <a:ln>
            <a:solidFill>
              <a:srgbClr val="F2F2F2"/>
            </a:solidFill>
          </a:ln>
          <a:effectLst/>
        </p:spPr>
      </p:pic>
      <p:pic>
        <p:nvPicPr>
          <p:cNvPr id="13" name="图片占位符 12"/>
          <p:cNvPicPr>
            <a:picLocks noGrp="1"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5055897" y="2195570"/>
            <a:ext cx="3033976" cy="1575608"/>
          </a:xfrm>
          <a:prstGeom prst="rect">
            <a:avLst/>
          </a:prstGeom>
          <a:noFill/>
          <a:ln>
            <a:solidFill>
              <a:srgbClr val="F2F2F2"/>
            </a:solidFill>
          </a:ln>
          <a:effectLst/>
        </p:spPr>
      </p:pic>
      <p:pic>
        <p:nvPicPr>
          <p:cNvPr id="14" name="图片占位符 18"/>
          <p:cNvPicPr>
            <a:picLocks noGrp="1"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8110909" y="2195570"/>
            <a:ext cx="3033976" cy="1575608"/>
          </a:xfrm>
          <a:prstGeom prst="rect">
            <a:avLst/>
          </a:prstGeom>
          <a:noFill/>
          <a:ln>
            <a:solidFill>
              <a:srgbClr val="F2F2F2"/>
            </a:solidFill>
          </a:ln>
          <a:effectLst/>
        </p:spPr>
      </p:pic>
      <p:sp>
        <p:nvSpPr>
          <p:cNvPr id="15" name="矩形 14"/>
          <p:cNvSpPr/>
          <p:nvPr userDrawn="1"/>
        </p:nvSpPr>
        <p:spPr bwMode="auto">
          <a:xfrm>
            <a:off x="3505200" y="4192270"/>
            <a:ext cx="5754370" cy="706755"/>
          </a:xfrm>
          <a:prstGeom prst="rect">
            <a:avLst/>
          </a:prstGeom>
        </p:spPr>
        <p:txBody>
          <a:bodyPr wrap="square">
            <a:spAutoFit/>
          </a:bodyPr>
          <a:lstStyle/>
          <a:p>
            <a:pPr algn="dist"/>
            <a:r>
              <a:rPr lang="zh-CN" altLang="en-US" sz="4000" b="1">
                <a:solidFill>
                  <a:schemeClr val="tx1">
                    <a:lumMod val="75000"/>
                    <a:lumOff val="25000"/>
                  </a:schemeClr>
                </a:solidFill>
                <a:latin typeface="微軟正黑體" pitchFamily="34" charset="-120"/>
                <a:ea typeface="微軟正黑體" pitchFamily="34" charset="-120"/>
                <a:sym typeface="+mn-ea"/>
              </a:rPr>
              <a:t>重點與難點</a:t>
            </a:r>
            <a:endParaRPr lang="zh-CN" altLang="en-US" sz="4000" kern="100" spc="600">
              <a:solidFill>
                <a:schemeClr val="accent1"/>
              </a:solidFill>
              <a:latin typeface="微軟正黑體" pitchFamily="34" charset="-120"/>
              <a:ea typeface="微軟正黑體" pitchFamily="34" charset="-120"/>
              <a:cs typeface="Times New Roman" panose="02020603050405020304" pitchFamily="18" charset="0"/>
            </a:endParaRPr>
          </a:p>
        </p:txBody>
      </p:sp>
      <p:cxnSp>
        <p:nvCxnSpPr>
          <p:cNvPr id="16" name="直接连接符 4"/>
          <p:cNvCxnSpPr/>
          <p:nvPr userDrawn="1"/>
        </p:nvCxnSpPr>
        <p:spPr>
          <a:xfrm>
            <a:off x="4356290" y="4899179"/>
            <a:ext cx="3991555" cy="0"/>
          </a:xfrm>
          <a:prstGeom prst="line">
            <a:avLst/>
          </a:prstGeom>
          <a:ln>
            <a:solidFill>
              <a:srgbClr val="5A6C6A"/>
            </a:solidFill>
          </a:ln>
        </p:spPr>
        <p:style>
          <a:lnRef idx="1">
            <a:schemeClr val="accent1"/>
          </a:lnRef>
          <a:fillRef idx="0">
            <a:schemeClr val="accent1"/>
          </a:fillRef>
          <a:effectRef idx="0">
            <a:schemeClr val="accent1"/>
          </a:effectRef>
          <a:fontRef idx="minor">
            <a:schemeClr val="tx1"/>
          </a:fontRef>
        </p:style>
      </p:cxnSp>
      <p:sp>
        <p:nvSpPr>
          <p:cNvPr id="17" name="矩形 16"/>
          <p:cNvSpPr/>
          <p:nvPr userDrawn="1"/>
        </p:nvSpPr>
        <p:spPr>
          <a:xfrm>
            <a:off x="4127256" y="4976577"/>
            <a:ext cx="4508929" cy="1060450"/>
          </a:xfrm>
          <a:prstGeom prst="rect">
            <a:avLst/>
          </a:prstGeom>
        </p:spPr>
        <p:txBody>
          <a:bodyPr wrap="square">
            <a:spAutoFit/>
          </a:bodyPr>
          <a:lstStyle/>
          <a:p>
            <a:pPr algn="ctr">
              <a:lnSpc>
                <a:spcPct val="150000"/>
              </a:lnSpc>
            </a:pPr>
            <a:r>
              <a:rPr lang="en-US" altLang="zh-CN" sz="1400">
                <a:latin typeface="微軟正黑體" pitchFamily="34" charset="-120"/>
                <a:ea typeface="微軟正黑體" pitchFamily="34" charset="-120"/>
              </a:rPr>
              <a:t>Lorem ipsum dolor sit amet, consectetur adipiscing elit. Donec luctus nibh sit amet sem vulputate venenatis bibendum orci pulvinar. </a:t>
            </a:r>
          </a:p>
        </p:txBody>
      </p:sp>
    </p:spTree>
    <p:extLst>
      <p:ext uri="{BB962C8B-B14F-4D97-AF65-F5344CB8AC3E}">
        <p14:creationId xmlns:p14="http://schemas.microsoft.com/office/powerpoint/2010/main" val="3020416054"/>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1000"/>
                                        <p:tgtEl>
                                          <p:spTgt spid="14"/>
                                        </p:tgtEl>
                                      </p:cBhvr>
                                    </p:animEffect>
                                  </p:childTnLst>
                                </p:cTn>
                              </p:par>
                              <p:par>
                                <p:cTn id="18" presetID="5"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1000"/>
                                        <p:tgtEl>
                                          <p:spTgt spid="13"/>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1000"/>
                                        <p:tgtEl>
                                          <p:spTgt spid="12"/>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12" name="Shape 90"/>
          <p:cNvSpPr/>
          <p:nvPr userDrawn="1"/>
        </p:nvSpPr>
        <p:spPr>
          <a:xfrm>
            <a:off x="5722024" y="2244566"/>
            <a:ext cx="817934" cy="8179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A6C6A"/>
          </a:solidFill>
          <a:ln w="12700">
            <a:noFill/>
            <a:miter lim="400000"/>
          </a:ln>
        </p:spPr>
        <p:txBody>
          <a:bodyPr lIns="50800" tIns="50800" rIns="50800" bIns="50800" anchor="ctr"/>
          <a:lstStyle/>
          <a:p>
            <a:pPr lvl="0"/>
            <a:endParaRPr sz="1050">
              <a:latin typeface="微軟正黑體" pitchFamily="34" charset="-120"/>
              <a:ea typeface="微軟正黑體" pitchFamily="34" charset="-120"/>
            </a:endParaRPr>
          </a:p>
        </p:txBody>
      </p:sp>
      <p:sp>
        <p:nvSpPr>
          <p:cNvPr id="13" name="Shape 97"/>
          <p:cNvSpPr/>
          <p:nvPr userDrawn="1"/>
        </p:nvSpPr>
        <p:spPr>
          <a:xfrm>
            <a:off x="5959941" y="2482476"/>
            <a:ext cx="342100" cy="34211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1"/>
                </a:lnTo>
                <a:lnTo>
                  <a:pt x="19656" y="2639"/>
                </a:lnTo>
                <a:cubicBezTo>
                  <a:pt x="19656" y="2639"/>
                  <a:pt x="12281" y="19846"/>
                  <a:pt x="12281" y="19846"/>
                </a:cubicBezTo>
                <a:close/>
                <a:moveTo>
                  <a:pt x="1755" y="9319"/>
                </a:moveTo>
                <a:lnTo>
                  <a:pt x="18962" y="1943"/>
                </a:lnTo>
                <a:lnTo>
                  <a:pt x="8719" y="12187"/>
                </a:lnTo>
                <a:cubicBezTo>
                  <a:pt x="8719" y="12187"/>
                  <a:pt x="1755" y="9319"/>
                  <a:pt x="1755" y="9319"/>
                </a:cubicBezTo>
                <a:close/>
                <a:moveTo>
                  <a:pt x="21600" y="489"/>
                </a:moveTo>
                <a:cubicBezTo>
                  <a:pt x="21600" y="219"/>
                  <a:pt x="21381" y="0"/>
                  <a:pt x="21110" y="0"/>
                </a:cubicBezTo>
                <a:cubicBezTo>
                  <a:pt x="21036" y="0"/>
                  <a:pt x="20965" y="21"/>
                  <a:pt x="20900" y="52"/>
                </a:cubicBezTo>
                <a:lnTo>
                  <a:pt x="20899" y="48"/>
                </a:lnTo>
                <a:lnTo>
                  <a:pt x="302" y="8875"/>
                </a:lnTo>
                <a:cubicBezTo>
                  <a:pt x="301" y="8875"/>
                  <a:pt x="299" y="8875"/>
                  <a:pt x="297" y="8875"/>
                </a:cubicBezTo>
                <a:lnTo>
                  <a:pt x="281" y="8884"/>
                </a:lnTo>
                <a:lnTo>
                  <a:pt x="281" y="8886"/>
                </a:lnTo>
                <a:cubicBezTo>
                  <a:pt x="117" y="8967"/>
                  <a:pt x="0" y="9132"/>
                  <a:pt x="0" y="9326"/>
                </a:cubicBezTo>
                <a:cubicBezTo>
                  <a:pt x="0" y="9549"/>
                  <a:pt x="152" y="9732"/>
                  <a:pt x="355" y="9792"/>
                </a:cubicBezTo>
                <a:lnTo>
                  <a:pt x="353" y="9797"/>
                </a:lnTo>
                <a:lnTo>
                  <a:pt x="8462" y="13135"/>
                </a:lnTo>
                <a:lnTo>
                  <a:pt x="11803" y="21248"/>
                </a:lnTo>
                <a:lnTo>
                  <a:pt x="11810" y="21245"/>
                </a:lnTo>
                <a:cubicBezTo>
                  <a:pt x="11870" y="21446"/>
                  <a:pt x="12050" y="21600"/>
                  <a:pt x="12273" y="21600"/>
                </a:cubicBezTo>
                <a:cubicBezTo>
                  <a:pt x="12469" y="21600"/>
                  <a:pt x="12634" y="21483"/>
                  <a:pt x="12714" y="21319"/>
                </a:cubicBezTo>
                <a:lnTo>
                  <a:pt x="12716" y="21319"/>
                </a:lnTo>
                <a:lnTo>
                  <a:pt x="12724" y="21302"/>
                </a:lnTo>
                <a:cubicBezTo>
                  <a:pt x="12725" y="21300"/>
                  <a:pt x="12726" y="21299"/>
                  <a:pt x="12726" y="21299"/>
                </a:cubicBezTo>
                <a:lnTo>
                  <a:pt x="21553" y="701"/>
                </a:lnTo>
                <a:lnTo>
                  <a:pt x="21548" y="699"/>
                </a:lnTo>
                <a:cubicBezTo>
                  <a:pt x="21580" y="635"/>
                  <a:pt x="21600" y="566"/>
                  <a:pt x="21600" y="489"/>
                </a:cubicBezTo>
                <a:moveTo>
                  <a:pt x="7855" y="16200"/>
                </a:moveTo>
                <a:cubicBezTo>
                  <a:pt x="7719" y="16200"/>
                  <a:pt x="7597" y="16256"/>
                  <a:pt x="7508" y="16342"/>
                </a:cubicBezTo>
                <a:lnTo>
                  <a:pt x="6035" y="17816"/>
                </a:lnTo>
                <a:cubicBezTo>
                  <a:pt x="5946" y="17906"/>
                  <a:pt x="5891" y="18029"/>
                  <a:pt x="5891" y="18162"/>
                </a:cubicBezTo>
                <a:cubicBezTo>
                  <a:pt x="5891" y="18434"/>
                  <a:pt x="6111" y="18655"/>
                  <a:pt x="6382" y="18655"/>
                </a:cubicBezTo>
                <a:cubicBezTo>
                  <a:pt x="6518" y="18655"/>
                  <a:pt x="6641" y="18599"/>
                  <a:pt x="6728" y="18511"/>
                </a:cubicBezTo>
                <a:lnTo>
                  <a:pt x="8202" y="17036"/>
                </a:lnTo>
                <a:cubicBezTo>
                  <a:pt x="8291" y="16949"/>
                  <a:pt x="8346" y="16826"/>
                  <a:pt x="8346" y="16691"/>
                </a:cubicBezTo>
                <a:cubicBezTo>
                  <a:pt x="8346" y="16419"/>
                  <a:pt x="8126" y="16200"/>
                  <a:pt x="7855" y="16200"/>
                </a:cubicBezTo>
                <a:moveTo>
                  <a:pt x="7855" y="14236"/>
                </a:moveTo>
                <a:cubicBezTo>
                  <a:pt x="7855" y="13964"/>
                  <a:pt x="7635" y="13745"/>
                  <a:pt x="7364" y="13745"/>
                </a:cubicBezTo>
                <a:cubicBezTo>
                  <a:pt x="7228" y="13745"/>
                  <a:pt x="7105" y="13801"/>
                  <a:pt x="7017" y="13889"/>
                </a:cubicBezTo>
                <a:lnTo>
                  <a:pt x="2108" y="18798"/>
                </a:lnTo>
                <a:cubicBezTo>
                  <a:pt x="2019" y="18888"/>
                  <a:pt x="1964" y="19010"/>
                  <a:pt x="1964" y="19145"/>
                </a:cubicBezTo>
                <a:cubicBezTo>
                  <a:pt x="1964" y="19416"/>
                  <a:pt x="2184" y="19636"/>
                  <a:pt x="2454" y="19636"/>
                </a:cubicBezTo>
                <a:cubicBezTo>
                  <a:pt x="2590" y="19636"/>
                  <a:pt x="2713" y="19581"/>
                  <a:pt x="2802" y="19491"/>
                </a:cubicBezTo>
                <a:lnTo>
                  <a:pt x="7711" y="14582"/>
                </a:lnTo>
                <a:cubicBezTo>
                  <a:pt x="7801" y="14494"/>
                  <a:pt x="7855" y="14373"/>
                  <a:pt x="7855" y="14236"/>
                </a:cubicBezTo>
                <a:moveTo>
                  <a:pt x="4765" y="14582"/>
                </a:moveTo>
                <a:lnTo>
                  <a:pt x="5256" y="14091"/>
                </a:lnTo>
                <a:cubicBezTo>
                  <a:pt x="5345" y="14003"/>
                  <a:pt x="5400" y="13881"/>
                  <a:pt x="5400" y="13745"/>
                </a:cubicBezTo>
                <a:cubicBezTo>
                  <a:pt x="5400" y="13474"/>
                  <a:pt x="5180" y="13254"/>
                  <a:pt x="4910" y="13254"/>
                </a:cubicBezTo>
                <a:cubicBezTo>
                  <a:pt x="4773" y="13254"/>
                  <a:pt x="4651" y="13309"/>
                  <a:pt x="4563" y="13398"/>
                </a:cubicBezTo>
                <a:lnTo>
                  <a:pt x="4071" y="13889"/>
                </a:lnTo>
                <a:cubicBezTo>
                  <a:pt x="3982" y="13979"/>
                  <a:pt x="3927" y="14100"/>
                  <a:pt x="3927" y="14236"/>
                </a:cubicBezTo>
                <a:cubicBezTo>
                  <a:pt x="3927" y="14506"/>
                  <a:pt x="4147" y="14726"/>
                  <a:pt x="4419" y="14726"/>
                </a:cubicBezTo>
                <a:cubicBezTo>
                  <a:pt x="4554" y="14726"/>
                  <a:pt x="4677" y="14672"/>
                  <a:pt x="4765" y="14582"/>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微軟正黑體" pitchFamily="34" charset="-120"/>
              <a:ea typeface="微軟正黑體" pitchFamily="34" charset="-120"/>
            </a:endParaRPr>
          </a:p>
        </p:txBody>
      </p:sp>
      <p:sp>
        <p:nvSpPr>
          <p:cNvPr id="14" name="Shape 94"/>
          <p:cNvSpPr/>
          <p:nvPr userDrawn="1"/>
        </p:nvSpPr>
        <p:spPr>
          <a:xfrm>
            <a:off x="5722024" y="3592018"/>
            <a:ext cx="817934" cy="8179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B4746"/>
          </a:solidFill>
          <a:ln w="12700">
            <a:noFill/>
            <a:miter lim="400000"/>
          </a:ln>
        </p:spPr>
        <p:txBody>
          <a:bodyPr lIns="50800" tIns="50800" rIns="50800" bIns="50800" anchor="ctr"/>
          <a:lstStyle/>
          <a:p>
            <a:pPr lvl="0"/>
            <a:endParaRPr sz="1050">
              <a:latin typeface="微軟正黑體" pitchFamily="34" charset="-120"/>
              <a:ea typeface="微軟正黑體" pitchFamily="34" charset="-120"/>
            </a:endParaRPr>
          </a:p>
        </p:txBody>
      </p:sp>
      <p:sp>
        <p:nvSpPr>
          <p:cNvPr id="15" name="Shape 98"/>
          <p:cNvSpPr/>
          <p:nvPr userDrawn="1"/>
        </p:nvSpPr>
        <p:spPr>
          <a:xfrm>
            <a:off x="5959941" y="3858513"/>
            <a:ext cx="342100" cy="279940"/>
          </a:xfrm>
          <a:custGeom>
            <a:avLst/>
            <a:gdLst/>
            <a:ahLst/>
            <a:cxnLst>
              <a:cxn ang="0">
                <a:pos x="wd2" y="hd2"/>
              </a:cxn>
              <a:cxn ang="5400000">
                <a:pos x="wd2" y="hd2"/>
              </a:cxn>
              <a:cxn ang="10800000">
                <a:pos x="wd2" y="hd2"/>
              </a:cxn>
              <a:cxn ang="16200000">
                <a:pos x="wd2" y="hd2"/>
              </a:cxn>
            </a:cxnLst>
            <a:rect l="0" t="0" r="r" b="b"/>
            <a:pathLst>
              <a:path w="21600" h="21600" extrusionOk="0">
                <a:moveTo>
                  <a:pt x="16690" y="20399"/>
                </a:moveTo>
                <a:cubicBezTo>
                  <a:pt x="14518" y="20399"/>
                  <a:pt x="12763" y="18247"/>
                  <a:pt x="12763" y="15599"/>
                </a:cubicBezTo>
                <a:cubicBezTo>
                  <a:pt x="12763" y="12952"/>
                  <a:pt x="14518" y="10803"/>
                  <a:pt x="16690" y="10803"/>
                </a:cubicBezTo>
                <a:cubicBezTo>
                  <a:pt x="18856" y="10803"/>
                  <a:pt x="20618" y="12952"/>
                  <a:pt x="20618" y="15599"/>
                </a:cubicBezTo>
                <a:cubicBezTo>
                  <a:pt x="20618" y="18247"/>
                  <a:pt x="18856" y="20399"/>
                  <a:pt x="16690" y="20399"/>
                </a:cubicBezTo>
                <a:moveTo>
                  <a:pt x="12760" y="3396"/>
                </a:moveTo>
                <a:lnTo>
                  <a:pt x="12778" y="3390"/>
                </a:lnTo>
                <a:cubicBezTo>
                  <a:pt x="12870" y="2163"/>
                  <a:pt x="13701" y="1201"/>
                  <a:pt x="14725" y="1201"/>
                </a:cubicBezTo>
                <a:cubicBezTo>
                  <a:pt x="15519" y="1201"/>
                  <a:pt x="16202" y="1783"/>
                  <a:pt x="16510" y="2613"/>
                </a:cubicBezTo>
                <a:lnTo>
                  <a:pt x="16505" y="2613"/>
                </a:lnTo>
                <a:lnTo>
                  <a:pt x="19159" y="10423"/>
                </a:lnTo>
                <a:cubicBezTo>
                  <a:pt x="18431" y="9900"/>
                  <a:pt x="17592" y="9598"/>
                  <a:pt x="16690" y="9598"/>
                </a:cubicBezTo>
                <a:cubicBezTo>
                  <a:pt x="15081" y="9598"/>
                  <a:pt x="13656" y="10551"/>
                  <a:pt x="12760" y="12012"/>
                </a:cubicBezTo>
                <a:cubicBezTo>
                  <a:pt x="12760" y="12012"/>
                  <a:pt x="12760" y="3396"/>
                  <a:pt x="12760" y="3396"/>
                </a:cubicBezTo>
                <a:close/>
                <a:moveTo>
                  <a:pt x="11782" y="13198"/>
                </a:moveTo>
                <a:lnTo>
                  <a:pt x="9818" y="13198"/>
                </a:lnTo>
                <a:lnTo>
                  <a:pt x="9818" y="4802"/>
                </a:lnTo>
                <a:lnTo>
                  <a:pt x="11782" y="4802"/>
                </a:lnTo>
                <a:cubicBezTo>
                  <a:pt x="11782" y="4802"/>
                  <a:pt x="11782" y="13198"/>
                  <a:pt x="11782" y="13198"/>
                </a:cubicBezTo>
                <a:close/>
                <a:moveTo>
                  <a:pt x="11782" y="15599"/>
                </a:moveTo>
                <a:lnTo>
                  <a:pt x="9818" y="15599"/>
                </a:lnTo>
                <a:lnTo>
                  <a:pt x="9818" y="14399"/>
                </a:lnTo>
                <a:lnTo>
                  <a:pt x="11782" y="14399"/>
                </a:lnTo>
                <a:cubicBezTo>
                  <a:pt x="11782" y="14399"/>
                  <a:pt x="11782" y="15599"/>
                  <a:pt x="11782" y="15599"/>
                </a:cubicBezTo>
                <a:close/>
                <a:moveTo>
                  <a:pt x="8835" y="12012"/>
                </a:moveTo>
                <a:cubicBezTo>
                  <a:pt x="7939" y="10551"/>
                  <a:pt x="6516" y="9598"/>
                  <a:pt x="4907" y="9598"/>
                </a:cubicBezTo>
                <a:cubicBezTo>
                  <a:pt x="4006" y="9598"/>
                  <a:pt x="3164" y="9900"/>
                  <a:pt x="2436" y="10423"/>
                </a:cubicBezTo>
                <a:lnTo>
                  <a:pt x="5087" y="2613"/>
                </a:lnTo>
                <a:lnTo>
                  <a:pt x="5087" y="2613"/>
                </a:lnTo>
                <a:cubicBezTo>
                  <a:pt x="5398" y="1783"/>
                  <a:pt x="6076" y="1201"/>
                  <a:pt x="6870" y="1201"/>
                </a:cubicBezTo>
                <a:cubicBezTo>
                  <a:pt x="7894" y="1201"/>
                  <a:pt x="8727" y="2163"/>
                  <a:pt x="8817" y="3390"/>
                </a:cubicBezTo>
                <a:lnTo>
                  <a:pt x="8835" y="3396"/>
                </a:lnTo>
                <a:cubicBezTo>
                  <a:pt x="8835" y="3396"/>
                  <a:pt x="8835" y="12012"/>
                  <a:pt x="8835" y="12012"/>
                </a:cubicBezTo>
                <a:close/>
                <a:moveTo>
                  <a:pt x="4907" y="20399"/>
                </a:moveTo>
                <a:cubicBezTo>
                  <a:pt x="2736" y="20399"/>
                  <a:pt x="982" y="18247"/>
                  <a:pt x="982" y="15599"/>
                </a:cubicBezTo>
                <a:cubicBezTo>
                  <a:pt x="982" y="12952"/>
                  <a:pt x="2736" y="10803"/>
                  <a:pt x="4907" y="10803"/>
                </a:cubicBezTo>
                <a:cubicBezTo>
                  <a:pt x="7077" y="10803"/>
                  <a:pt x="8835" y="12952"/>
                  <a:pt x="8835" y="15599"/>
                </a:cubicBezTo>
                <a:cubicBezTo>
                  <a:pt x="8835" y="18247"/>
                  <a:pt x="7077" y="20399"/>
                  <a:pt x="4907" y="20399"/>
                </a:cubicBezTo>
                <a:moveTo>
                  <a:pt x="21100" y="12978"/>
                </a:moveTo>
                <a:lnTo>
                  <a:pt x="17502" y="2401"/>
                </a:lnTo>
                <a:lnTo>
                  <a:pt x="17490" y="2405"/>
                </a:lnTo>
                <a:cubicBezTo>
                  <a:pt x="17086" y="1009"/>
                  <a:pt x="16007" y="0"/>
                  <a:pt x="14725" y="0"/>
                </a:cubicBezTo>
                <a:cubicBezTo>
                  <a:pt x="13098" y="0"/>
                  <a:pt x="11782" y="1614"/>
                  <a:pt x="11782" y="3602"/>
                </a:cubicBezTo>
                <a:lnTo>
                  <a:pt x="9818" y="3602"/>
                </a:lnTo>
                <a:cubicBezTo>
                  <a:pt x="9818" y="1614"/>
                  <a:pt x="8497" y="0"/>
                  <a:pt x="6870" y="0"/>
                </a:cubicBezTo>
                <a:cubicBezTo>
                  <a:pt x="5588" y="0"/>
                  <a:pt x="4509" y="1009"/>
                  <a:pt x="4105" y="2405"/>
                </a:cubicBezTo>
                <a:lnTo>
                  <a:pt x="4093" y="2401"/>
                </a:lnTo>
                <a:lnTo>
                  <a:pt x="495" y="12978"/>
                </a:lnTo>
                <a:cubicBezTo>
                  <a:pt x="180" y="13772"/>
                  <a:pt x="0" y="14659"/>
                  <a:pt x="0" y="15599"/>
                </a:cubicBezTo>
                <a:cubicBezTo>
                  <a:pt x="0" y="18912"/>
                  <a:pt x="2196" y="21600"/>
                  <a:pt x="4907" y="21600"/>
                </a:cubicBezTo>
                <a:cubicBezTo>
                  <a:pt x="7283" y="21600"/>
                  <a:pt x="9263" y="19539"/>
                  <a:pt x="9716" y="16800"/>
                </a:cubicBezTo>
                <a:lnTo>
                  <a:pt x="11879" y="16800"/>
                </a:lnTo>
                <a:cubicBezTo>
                  <a:pt x="12334" y="19539"/>
                  <a:pt x="14312" y="21600"/>
                  <a:pt x="16690" y="21600"/>
                </a:cubicBezTo>
                <a:cubicBezTo>
                  <a:pt x="19399" y="21600"/>
                  <a:pt x="21600" y="18912"/>
                  <a:pt x="21600" y="15599"/>
                </a:cubicBezTo>
                <a:cubicBezTo>
                  <a:pt x="21600" y="14659"/>
                  <a:pt x="21415" y="13772"/>
                  <a:pt x="21100" y="12978"/>
                </a:cubicBezTo>
                <a:moveTo>
                  <a:pt x="16690" y="11998"/>
                </a:moveTo>
                <a:cubicBezTo>
                  <a:pt x="15061" y="11998"/>
                  <a:pt x="13742" y="13611"/>
                  <a:pt x="13742" y="15599"/>
                </a:cubicBezTo>
                <a:cubicBezTo>
                  <a:pt x="13742" y="15929"/>
                  <a:pt x="13964" y="16199"/>
                  <a:pt x="14233" y="16199"/>
                </a:cubicBezTo>
                <a:cubicBezTo>
                  <a:pt x="14507" y="16199"/>
                  <a:pt x="14725" y="15929"/>
                  <a:pt x="14725" y="15599"/>
                </a:cubicBezTo>
                <a:cubicBezTo>
                  <a:pt x="14725" y="14275"/>
                  <a:pt x="15606" y="13198"/>
                  <a:pt x="16690" y="13198"/>
                </a:cubicBezTo>
                <a:cubicBezTo>
                  <a:pt x="16963" y="13198"/>
                  <a:pt x="17179" y="12934"/>
                  <a:pt x="17179" y="12598"/>
                </a:cubicBezTo>
                <a:cubicBezTo>
                  <a:pt x="17179" y="12268"/>
                  <a:pt x="16963" y="11998"/>
                  <a:pt x="16690" y="11998"/>
                </a:cubicBezTo>
                <a:moveTo>
                  <a:pt x="4907" y="11998"/>
                </a:moveTo>
                <a:cubicBezTo>
                  <a:pt x="3280" y="11998"/>
                  <a:pt x="1963" y="13611"/>
                  <a:pt x="1963" y="15599"/>
                </a:cubicBezTo>
                <a:cubicBezTo>
                  <a:pt x="1963" y="15929"/>
                  <a:pt x="2181" y="16199"/>
                  <a:pt x="2451" y="16199"/>
                </a:cubicBezTo>
                <a:cubicBezTo>
                  <a:pt x="2724" y="16199"/>
                  <a:pt x="2942" y="15929"/>
                  <a:pt x="2942" y="15599"/>
                </a:cubicBezTo>
                <a:cubicBezTo>
                  <a:pt x="2942" y="14275"/>
                  <a:pt x="3823" y="13198"/>
                  <a:pt x="4907" y="13198"/>
                </a:cubicBezTo>
                <a:cubicBezTo>
                  <a:pt x="5180" y="13198"/>
                  <a:pt x="5398" y="12934"/>
                  <a:pt x="5398" y="12598"/>
                </a:cubicBezTo>
                <a:cubicBezTo>
                  <a:pt x="5398" y="12268"/>
                  <a:pt x="5180" y="11998"/>
                  <a:pt x="4907" y="11998"/>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微軟正黑體" pitchFamily="34" charset="-120"/>
              <a:ea typeface="微軟正黑體" pitchFamily="34" charset="-120"/>
            </a:endParaRPr>
          </a:p>
        </p:txBody>
      </p:sp>
      <p:sp>
        <p:nvSpPr>
          <p:cNvPr id="16" name="文本框 16"/>
          <p:cNvSpPr txBox="1"/>
          <p:nvPr userDrawn="1"/>
        </p:nvSpPr>
        <p:spPr>
          <a:xfrm>
            <a:off x="6666957" y="2508235"/>
            <a:ext cx="4459369" cy="553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a:solidFill>
                  <a:schemeClr val="tx1">
                    <a:lumMod val="75000"/>
                    <a:lumOff val="25000"/>
                  </a:schemeClr>
                </a:solidFill>
                <a:latin typeface="微軟正黑體" pitchFamily="34" charset="-120"/>
                <a:ea typeface="微軟正黑體" pitchFamily="34" charset="-120"/>
              </a:rPr>
              <a:t>點擊文字方塊即可進行編輯輸入相關內容點擊文字方塊即可進行編輯輸入相關內容</a:t>
            </a:r>
            <a:endParaRPr lang="zh-CN" altLang="en-US" sz="1200" dirty="0">
              <a:solidFill>
                <a:schemeClr val="tx1">
                  <a:lumMod val="75000"/>
                  <a:lumOff val="25000"/>
                </a:schemeClr>
              </a:solidFill>
              <a:latin typeface="微軟正黑體" pitchFamily="34" charset="-120"/>
              <a:ea typeface="微軟正黑體" pitchFamily="34" charset="-120"/>
            </a:endParaRPr>
          </a:p>
        </p:txBody>
      </p:sp>
      <p:sp>
        <p:nvSpPr>
          <p:cNvPr id="17" name="文本框 19"/>
          <p:cNvSpPr txBox="1"/>
          <p:nvPr userDrawn="1"/>
        </p:nvSpPr>
        <p:spPr>
          <a:xfrm>
            <a:off x="6666959" y="2253137"/>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a:solidFill>
                  <a:schemeClr val="tx1">
                    <a:lumMod val="75000"/>
                    <a:lumOff val="25000"/>
                  </a:schemeClr>
                </a:solidFill>
                <a:latin typeface="微軟正黑體" pitchFamily="34" charset="-120"/>
                <a:ea typeface="微軟正黑體" pitchFamily="34" charset="-120"/>
              </a:rPr>
              <a:t>編輯標題</a:t>
            </a:r>
            <a:endParaRPr lang="zh-CN" altLang="en-US" sz="1600" b="1" dirty="0">
              <a:solidFill>
                <a:schemeClr val="tx1">
                  <a:lumMod val="75000"/>
                  <a:lumOff val="25000"/>
                </a:schemeClr>
              </a:solidFill>
              <a:latin typeface="微軟正黑體" pitchFamily="34" charset="-120"/>
              <a:ea typeface="微軟正黑體" pitchFamily="34" charset="-120"/>
            </a:endParaRPr>
          </a:p>
        </p:txBody>
      </p:sp>
      <p:sp>
        <p:nvSpPr>
          <p:cNvPr id="18" name="文本框 16"/>
          <p:cNvSpPr txBox="1"/>
          <p:nvPr userDrawn="1"/>
        </p:nvSpPr>
        <p:spPr>
          <a:xfrm>
            <a:off x="6666957" y="3863016"/>
            <a:ext cx="4459369"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a:solidFill>
                  <a:schemeClr val="tx1">
                    <a:lumMod val="75000"/>
                    <a:lumOff val="25000"/>
                  </a:schemeClr>
                </a:solidFill>
                <a:latin typeface="微軟正黑體" pitchFamily="34" charset="-120"/>
                <a:ea typeface="微軟正黑體" pitchFamily="34" charset="-120"/>
              </a:rPr>
              <a:t>點擊文字方塊即可進行編輯輸入相關內容點擊文字方塊即可進行編輯輸入相關內容</a:t>
            </a:r>
            <a:endParaRPr lang="zh-CN" altLang="en-US" sz="1200" dirty="0">
              <a:solidFill>
                <a:schemeClr val="tx1">
                  <a:lumMod val="75000"/>
                  <a:lumOff val="25000"/>
                </a:schemeClr>
              </a:solidFill>
              <a:latin typeface="微軟正黑體" pitchFamily="34" charset="-120"/>
              <a:ea typeface="微軟正黑體" pitchFamily="34" charset="-120"/>
            </a:endParaRPr>
          </a:p>
        </p:txBody>
      </p:sp>
      <p:sp>
        <p:nvSpPr>
          <p:cNvPr id="19" name="文本框 19"/>
          <p:cNvSpPr txBox="1"/>
          <p:nvPr userDrawn="1"/>
        </p:nvSpPr>
        <p:spPr>
          <a:xfrm>
            <a:off x="6666959" y="3607918"/>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a:solidFill>
                  <a:schemeClr val="tx1">
                    <a:lumMod val="75000"/>
                    <a:lumOff val="25000"/>
                  </a:schemeClr>
                </a:solidFill>
                <a:latin typeface="微軟正黑體" pitchFamily="34" charset="-120"/>
                <a:ea typeface="微軟正黑體" pitchFamily="34" charset="-120"/>
              </a:rPr>
              <a:t>編輯標題</a:t>
            </a:r>
            <a:endParaRPr lang="zh-CN" altLang="en-US" sz="1600" b="1" dirty="0">
              <a:solidFill>
                <a:schemeClr val="tx1">
                  <a:lumMod val="75000"/>
                  <a:lumOff val="25000"/>
                </a:schemeClr>
              </a:solidFill>
              <a:latin typeface="微軟正黑體" pitchFamily="34" charset="-120"/>
              <a:ea typeface="微軟正黑體" pitchFamily="34" charset="-120"/>
            </a:endParaRPr>
          </a:p>
        </p:txBody>
      </p:sp>
      <p:sp>
        <p:nvSpPr>
          <p:cNvPr id="20" name="Shape 90"/>
          <p:cNvSpPr/>
          <p:nvPr userDrawn="1"/>
        </p:nvSpPr>
        <p:spPr>
          <a:xfrm>
            <a:off x="5722024" y="4915270"/>
            <a:ext cx="817934" cy="8179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A6C6A"/>
          </a:solidFill>
          <a:ln w="12700">
            <a:noFill/>
            <a:miter lim="400000"/>
          </a:ln>
        </p:spPr>
        <p:txBody>
          <a:bodyPr lIns="50800" tIns="50800" rIns="50800" bIns="50800" anchor="ctr"/>
          <a:lstStyle/>
          <a:p>
            <a:pPr lvl="0"/>
            <a:endParaRPr sz="1050">
              <a:latin typeface="微軟正黑體" pitchFamily="34" charset="-120"/>
              <a:ea typeface="微軟正黑體" pitchFamily="34" charset="-120"/>
            </a:endParaRPr>
          </a:p>
        </p:txBody>
      </p:sp>
      <p:sp>
        <p:nvSpPr>
          <p:cNvPr id="21" name="Shape 97"/>
          <p:cNvSpPr/>
          <p:nvPr userDrawn="1"/>
        </p:nvSpPr>
        <p:spPr>
          <a:xfrm>
            <a:off x="5959941" y="5153180"/>
            <a:ext cx="342100" cy="342113"/>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1"/>
                </a:lnTo>
                <a:lnTo>
                  <a:pt x="19656" y="2639"/>
                </a:lnTo>
                <a:cubicBezTo>
                  <a:pt x="19656" y="2639"/>
                  <a:pt x="12281" y="19846"/>
                  <a:pt x="12281" y="19846"/>
                </a:cubicBezTo>
                <a:close/>
                <a:moveTo>
                  <a:pt x="1755" y="9319"/>
                </a:moveTo>
                <a:lnTo>
                  <a:pt x="18962" y="1943"/>
                </a:lnTo>
                <a:lnTo>
                  <a:pt x="8719" y="12187"/>
                </a:lnTo>
                <a:cubicBezTo>
                  <a:pt x="8719" y="12187"/>
                  <a:pt x="1755" y="9319"/>
                  <a:pt x="1755" y="9319"/>
                </a:cubicBezTo>
                <a:close/>
                <a:moveTo>
                  <a:pt x="21600" y="489"/>
                </a:moveTo>
                <a:cubicBezTo>
                  <a:pt x="21600" y="219"/>
                  <a:pt x="21381" y="0"/>
                  <a:pt x="21110" y="0"/>
                </a:cubicBezTo>
                <a:cubicBezTo>
                  <a:pt x="21036" y="0"/>
                  <a:pt x="20965" y="21"/>
                  <a:pt x="20900" y="52"/>
                </a:cubicBezTo>
                <a:lnTo>
                  <a:pt x="20899" y="48"/>
                </a:lnTo>
                <a:lnTo>
                  <a:pt x="302" y="8875"/>
                </a:lnTo>
                <a:cubicBezTo>
                  <a:pt x="301" y="8875"/>
                  <a:pt x="299" y="8875"/>
                  <a:pt x="297" y="8875"/>
                </a:cubicBezTo>
                <a:lnTo>
                  <a:pt x="281" y="8884"/>
                </a:lnTo>
                <a:lnTo>
                  <a:pt x="281" y="8886"/>
                </a:lnTo>
                <a:cubicBezTo>
                  <a:pt x="117" y="8967"/>
                  <a:pt x="0" y="9132"/>
                  <a:pt x="0" y="9326"/>
                </a:cubicBezTo>
                <a:cubicBezTo>
                  <a:pt x="0" y="9549"/>
                  <a:pt x="152" y="9732"/>
                  <a:pt x="355" y="9792"/>
                </a:cubicBezTo>
                <a:lnTo>
                  <a:pt x="353" y="9797"/>
                </a:lnTo>
                <a:lnTo>
                  <a:pt x="8462" y="13135"/>
                </a:lnTo>
                <a:lnTo>
                  <a:pt x="11803" y="21248"/>
                </a:lnTo>
                <a:lnTo>
                  <a:pt x="11810" y="21245"/>
                </a:lnTo>
                <a:cubicBezTo>
                  <a:pt x="11870" y="21446"/>
                  <a:pt x="12050" y="21600"/>
                  <a:pt x="12273" y="21600"/>
                </a:cubicBezTo>
                <a:cubicBezTo>
                  <a:pt x="12469" y="21600"/>
                  <a:pt x="12634" y="21483"/>
                  <a:pt x="12714" y="21319"/>
                </a:cubicBezTo>
                <a:lnTo>
                  <a:pt x="12716" y="21319"/>
                </a:lnTo>
                <a:lnTo>
                  <a:pt x="12724" y="21302"/>
                </a:lnTo>
                <a:cubicBezTo>
                  <a:pt x="12725" y="21300"/>
                  <a:pt x="12726" y="21299"/>
                  <a:pt x="12726" y="21299"/>
                </a:cubicBezTo>
                <a:lnTo>
                  <a:pt x="21553" y="701"/>
                </a:lnTo>
                <a:lnTo>
                  <a:pt x="21548" y="699"/>
                </a:lnTo>
                <a:cubicBezTo>
                  <a:pt x="21580" y="635"/>
                  <a:pt x="21600" y="566"/>
                  <a:pt x="21600" y="489"/>
                </a:cubicBezTo>
                <a:moveTo>
                  <a:pt x="7855" y="16200"/>
                </a:moveTo>
                <a:cubicBezTo>
                  <a:pt x="7719" y="16200"/>
                  <a:pt x="7597" y="16256"/>
                  <a:pt x="7508" y="16342"/>
                </a:cubicBezTo>
                <a:lnTo>
                  <a:pt x="6035" y="17816"/>
                </a:lnTo>
                <a:cubicBezTo>
                  <a:pt x="5946" y="17906"/>
                  <a:pt x="5891" y="18029"/>
                  <a:pt x="5891" y="18162"/>
                </a:cubicBezTo>
                <a:cubicBezTo>
                  <a:pt x="5891" y="18434"/>
                  <a:pt x="6111" y="18655"/>
                  <a:pt x="6382" y="18655"/>
                </a:cubicBezTo>
                <a:cubicBezTo>
                  <a:pt x="6518" y="18655"/>
                  <a:pt x="6641" y="18599"/>
                  <a:pt x="6728" y="18511"/>
                </a:cubicBezTo>
                <a:lnTo>
                  <a:pt x="8202" y="17036"/>
                </a:lnTo>
                <a:cubicBezTo>
                  <a:pt x="8291" y="16949"/>
                  <a:pt x="8346" y="16826"/>
                  <a:pt x="8346" y="16691"/>
                </a:cubicBezTo>
                <a:cubicBezTo>
                  <a:pt x="8346" y="16419"/>
                  <a:pt x="8126" y="16200"/>
                  <a:pt x="7855" y="16200"/>
                </a:cubicBezTo>
                <a:moveTo>
                  <a:pt x="7855" y="14236"/>
                </a:moveTo>
                <a:cubicBezTo>
                  <a:pt x="7855" y="13964"/>
                  <a:pt x="7635" y="13745"/>
                  <a:pt x="7364" y="13745"/>
                </a:cubicBezTo>
                <a:cubicBezTo>
                  <a:pt x="7228" y="13745"/>
                  <a:pt x="7105" y="13801"/>
                  <a:pt x="7017" y="13889"/>
                </a:cubicBezTo>
                <a:lnTo>
                  <a:pt x="2108" y="18798"/>
                </a:lnTo>
                <a:cubicBezTo>
                  <a:pt x="2019" y="18888"/>
                  <a:pt x="1964" y="19010"/>
                  <a:pt x="1964" y="19145"/>
                </a:cubicBezTo>
                <a:cubicBezTo>
                  <a:pt x="1964" y="19416"/>
                  <a:pt x="2184" y="19636"/>
                  <a:pt x="2454" y="19636"/>
                </a:cubicBezTo>
                <a:cubicBezTo>
                  <a:pt x="2590" y="19636"/>
                  <a:pt x="2713" y="19581"/>
                  <a:pt x="2802" y="19491"/>
                </a:cubicBezTo>
                <a:lnTo>
                  <a:pt x="7711" y="14582"/>
                </a:lnTo>
                <a:cubicBezTo>
                  <a:pt x="7801" y="14494"/>
                  <a:pt x="7855" y="14373"/>
                  <a:pt x="7855" y="14236"/>
                </a:cubicBezTo>
                <a:moveTo>
                  <a:pt x="4765" y="14582"/>
                </a:moveTo>
                <a:lnTo>
                  <a:pt x="5256" y="14091"/>
                </a:lnTo>
                <a:cubicBezTo>
                  <a:pt x="5345" y="14003"/>
                  <a:pt x="5400" y="13881"/>
                  <a:pt x="5400" y="13745"/>
                </a:cubicBezTo>
                <a:cubicBezTo>
                  <a:pt x="5400" y="13474"/>
                  <a:pt x="5180" y="13254"/>
                  <a:pt x="4910" y="13254"/>
                </a:cubicBezTo>
                <a:cubicBezTo>
                  <a:pt x="4773" y="13254"/>
                  <a:pt x="4651" y="13309"/>
                  <a:pt x="4563" y="13398"/>
                </a:cubicBezTo>
                <a:lnTo>
                  <a:pt x="4071" y="13889"/>
                </a:lnTo>
                <a:cubicBezTo>
                  <a:pt x="3982" y="13979"/>
                  <a:pt x="3927" y="14100"/>
                  <a:pt x="3927" y="14236"/>
                </a:cubicBezTo>
                <a:cubicBezTo>
                  <a:pt x="3927" y="14506"/>
                  <a:pt x="4147" y="14726"/>
                  <a:pt x="4419" y="14726"/>
                </a:cubicBezTo>
                <a:cubicBezTo>
                  <a:pt x="4554" y="14726"/>
                  <a:pt x="4677" y="14672"/>
                  <a:pt x="4765" y="14582"/>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a:latin typeface="微軟正黑體" pitchFamily="34" charset="-120"/>
              <a:ea typeface="微軟正黑體" pitchFamily="34" charset="-120"/>
            </a:endParaRPr>
          </a:p>
        </p:txBody>
      </p:sp>
      <p:sp>
        <p:nvSpPr>
          <p:cNvPr id="22" name="文本框 16"/>
          <p:cNvSpPr txBox="1"/>
          <p:nvPr userDrawn="1"/>
        </p:nvSpPr>
        <p:spPr>
          <a:xfrm>
            <a:off x="6666957" y="5178939"/>
            <a:ext cx="4459369"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a:solidFill>
                  <a:schemeClr val="tx1">
                    <a:lumMod val="75000"/>
                    <a:lumOff val="25000"/>
                  </a:schemeClr>
                </a:solidFill>
                <a:latin typeface="微軟正黑體" pitchFamily="34" charset="-120"/>
                <a:ea typeface="微軟正黑體" pitchFamily="34" charset="-120"/>
              </a:rPr>
              <a:t>點擊文字方塊即可進行編輯輸入相關內容點擊文字方塊即可進行編輯輸入相關內容</a:t>
            </a:r>
            <a:endParaRPr lang="zh-CN" altLang="en-US" sz="1200" dirty="0">
              <a:solidFill>
                <a:schemeClr val="tx1">
                  <a:lumMod val="75000"/>
                  <a:lumOff val="25000"/>
                </a:schemeClr>
              </a:solidFill>
              <a:latin typeface="微軟正黑體" pitchFamily="34" charset="-120"/>
              <a:ea typeface="微軟正黑體" pitchFamily="34" charset="-120"/>
            </a:endParaRPr>
          </a:p>
        </p:txBody>
      </p:sp>
      <p:sp>
        <p:nvSpPr>
          <p:cNvPr id="23" name="文本框 19"/>
          <p:cNvSpPr txBox="1"/>
          <p:nvPr userDrawn="1"/>
        </p:nvSpPr>
        <p:spPr>
          <a:xfrm>
            <a:off x="6666959" y="4923841"/>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a:solidFill>
                  <a:schemeClr val="tx1">
                    <a:lumMod val="75000"/>
                    <a:lumOff val="25000"/>
                  </a:schemeClr>
                </a:solidFill>
                <a:latin typeface="微軟正黑體" pitchFamily="34" charset="-120"/>
                <a:ea typeface="微軟正黑體" pitchFamily="34" charset="-120"/>
              </a:rPr>
              <a:t>編輯標題</a:t>
            </a:r>
            <a:endParaRPr lang="zh-CN" altLang="en-US" sz="1600" b="1" dirty="0">
              <a:solidFill>
                <a:schemeClr val="tx1">
                  <a:lumMod val="75000"/>
                  <a:lumOff val="25000"/>
                </a:schemeClr>
              </a:solidFill>
              <a:latin typeface="微軟正黑體" pitchFamily="34" charset="-120"/>
              <a:ea typeface="微軟正黑體" pitchFamily="34" charset="-120"/>
            </a:endParaRPr>
          </a:p>
        </p:txBody>
      </p:sp>
      <p:grpSp>
        <p:nvGrpSpPr>
          <p:cNvPr id="24" name="组合 35"/>
          <p:cNvGrpSpPr/>
          <p:nvPr userDrawn="1"/>
        </p:nvGrpSpPr>
        <p:grpSpPr>
          <a:xfrm>
            <a:off x="2266315" y="1751965"/>
            <a:ext cx="2503805" cy="4365625"/>
            <a:chOff x="3795" y="2893"/>
            <a:chExt cx="3943" cy="6875"/>
          </a:xfrm>
        </p:grpSpPr>
        <p:grpSp>
          <p:nvGrpSpPr>
            <p:cNvPr id="25" name="Group 8"/>
            <p:cNvGrpSpPr/>
            <p:nvPr/>
          </p:nvGrpSpPr>
          <p:grpSpPr>
            <a:xfrm>
              <a:off x="4897" y="2893"/>
              <a:ext cx="1645" cy="6875"/>
              <a:chOff x="5553868" y="2053871"/>
              <a:chExt cx="1044575" cy="4365626"/>
            </a:xfrm>
            <a:solidFill>
              <a:srgbClr val="3B4746"/>
            </a:solidFill>
            <a:effectLst>
              <a:outerShdw blurRad="50800" dist="38100" dir="5400000" algn="t" rotWithShape="0">
                <a:prstClr val="black">
                  <a:alpha val="40000"/>
                </a:prstClr>
              </a:outerShdw>
            </a:effectLst>
          </p:grpSpPr>
          <p:sp>
            <p:nvSpPr>
              <p:cNvPr id="38" name="Oval 98"/>
              <p:cNvSpPr>
                <a:spLocks noChangeArrowheads="1"/>
              </p:cNvSpPr>
              <p:nvPr/>
            </p:nvSpPr>
            <p:spPr bwMode="auto">
              <a:xfrm>
                <a:off x="5553868" y="6217884"/>
                <a:ext cx="1044575" cy="201613"/>
              </a:xfrm>
              <a:prstGeom prst="ellipse">
                <a:avLst/>
              </a:prstGeom>
              <a:grp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9" name="Freeform 132"/>
              <p:cNvSpPr/>
              <p:nvPr/>
            </p:nvSpPr>
            <p:spPr bwMode="auto">
              <a:xfrm>
                <a:off x="5993606" y="2053871"/>
                <a:ext cx="360363" cy="4319588"/>
              </a:xfrm>
              <a:custGeom>
                <a:avLst/>
                <a:gdLst>
                  <a:gd name="T0" fmla="*/ 0 w 206"/>
                  <a:gd name="T1" fmla="*/ 2432 h 2467"/>
                  <a:gd name="T2" fmla="*/ 0 w 206"/>
                  <a:gd name="T3" fmla="*/ 46 h 2467"/>
                  <a:gd name="T4" fmla="*/ 206 w 206"/>
                  <a:gd name="T5" fmla="*/ 46 h 2467"/>
                  <a:gd name="T6" fmla="*/ 103 w 206"/>
                  <a:gd name="T7" fmla="*/ 2432 h 2467"/>
                  <a:gd name="T8" fmla="*/ 0 w 206"/>
                  <a:gd name="T9" fmla="*/ 2432 h 2467"/>
                </a:gdLst>
                <a:ahLst/>
                <a:cxnLst>
                  <a:cxn ang="0">
                    <a:pos x="T0" y="T1"/>
                  </a:cxn>
                  <a:cxn ang="0">
                    <a:pos x="T2" y="T3"/>
                  </a:cxn>
                  <a:cxn ang="0">
                    <a:pos x="T4" y="T5"/>
                  </a:cxn>
                  <a:cxn ang="0">
                    <a:pos x="T6" y="T7"/>
                  </a:cxn>
                  <a:cxn ang="0">
                    <a:pos x="T8" y="T9"/>
                  </a:cxn>
                </a:cxnLst>
                <a:rect l="0" t="0" r="r" b="b"/>
                <a:pathLst>
                  <a:path w="206" h="2467">
                    <a:moveTo>
                      <a:pt x="0" y="2432"/>
                    </a:moveTo>
                    <a:cubicBezTo>
                      <a:pt x="0" y="2432"/>
                      <a:pt x="8" y="206"/>
                      <a:pt x="0" y="46"/>
                    </a:cubicBezTo>
                    <a:cubicBezTo>
                      <a:pt x="0" y="46"/>
                      <a:pt x="122" y="0"/>
                      <a:pt x="206" y="46"/>
                    </a:cubicBezTo>
                    <a:cubicBezTo>
                      <a:pt x="206" y="46"/>
                      <a:pt x="114" y="2232"/>
                      <a:pt x="103" y="2432"/>
                    </a:cubicBezTo>
                    <a:cubicBezTo>
                      <a:pt x="103" y="2432"/>
                      <a:pt x="76" y="2467"/>
                      <a:pt x="0" y="2432"/>
                    </a:cubicBezTo>
                  </a:path>
                </a:pathLst>
              </a:custGeom>
              <a:grp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grpSp>
        <p:sp>
          <p:nvSpPr>
            <p:cNvPr id="26" name="Freeform 137"/>
            <p:cNvSpPr/>
            <p:nvPr/>
          </p:nvSpPr>
          <p:spPr bwMode="auto">
            <a:xfrm>
              <a:off x="3830" y="3136"/>
              <a:ext cx="3883" cy="1035"/>
            </a:xfrm>
            <a:custGeom>
              <a:avLst/>
              <a:gdLst>
                <a:gd name="T0" fmla="*/ 1524 w 1553"/>
                <a:gd name="T1" fmla="*/ 414 h 414"/>
                <a:gd name="T2" fmla="*/ 163 w 1553"/>
                <a:gd name="T3" fmla="*/ 266 h 414"/>
                <a:gd name="T4" fmla="*/ 16 w 1553"/>
                <a:gd name="T5" fmla="*/ 116 h 414"/>
                <a:gd name="T6" fmla="*/ 0 w 1553"/>
                <a:gd name="T7" fmla="*/ 83 h 414"/>
                <a:gd name="T8" fmla="*/ 191 w 1553"/>
                <a:gd name="T9" fmla="*/ 0 h 414"/>
                <a:gd name="T10" fmla="*/ 1537 w 1553"/>
                <a:gd name="T11" fmla="*/ 115 h 414"/>
                <a:gd name="T12" fmla="*/ 1553 w 1553"/>
                <a:gd name="T13" fmla="*/ 148 h 414"/>
                <a:gd name="T14" fmla="*/ 1432 w 1553"/>
                <a:gd name="T15" fmla="*/ 262 h 414"/>
                <a:gd name="T16" fmla="*/ 1508 w 1553"/>
                <a:gd name="T17" fmla="*/ 381 h 414"/>
                <a:gd name="T18" fmla="*/ 1524 w 1553"/>
                <a:gd name="T19"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3" h="414">
                  <a:moveTo>
                    <a:pt x="1524" y="414"/>
                  </a:moveTo>
                  <a:lnTo>
                    <a:pt x="163" y="266"/>
                  </a:lnTo>
                  <a:lnTo>
                    <a:pt x="16" y="116"/>
                  </a:lnTo>
                  <a:lnTo>
                    <a:pt x="0" y="83"/>
                  </a:lnTo>
                  <a:lnTo>
                    <a:pt x="191" y="0"/>
                  </a:lnTo>
                  <a:lnTo>
                    <a:pt x="1537" y="115"/>
                  </a:lnTo>
                  <a:lnTo>
                    <a:pt x="1553" y="148"/>
                  </a:lnTo>
                  <a:lnTo>
                    <a:pt x="1432" y="262"/>
                  </a:lnTo>
                  <a:lnTo>
                    <a:pt x="1508" y="381"/>
                  </a:lnTo>
                  <a:lnTo>
                    <a:pt x="1524" y="414"/>
                  </a:lnTo>
                  <a:close/>
                </a:path>
              </a:pathLst>
            </a:custGeom>
            <a:solidFill>
              <a:srgbClr val="3B4746"/>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27" name="Freeform 138"/>
            <p:cNvSpPr/>
            <p:nvPr/>
          </p:nvSpPr>
          <p:spPr bwMode="auto">
            <a:xfrm>
              <a:off x="3848" y="3049"/>
              <a:ext cx="3843" cy="1035"/>
            </a:xfrm>
            <a:custGeom>
              <a:avLst/>
              <a:gdLst>
                <a:gd name="T0" fmla="*/ 1508 w 1537"/>
                <a:gd name="T1" fmla="*/ 414 h 414"/>
                <a:gd name="T2" fmla="*/ 146 w 1537"/>
                <a:gd name="T3" fmla="*/ 266 h 414"/>
                <a:gd name="T4" fmla="*/ 0 w 1537"/>
                <a:gd name="T5" fmla="*/ 116 h 414"/>
                <a:gd name="T6" fmla="*/ 175 w 1537"/>
                <a:gd name="T7" fmla="*/ 0 h 414"/>
                <a:gd name="T8" fmla="*/ 1537 w 1537"/>
                <a:gd name="T9" fmla="*/ 148 h 414"/>
                <a:gd name="T10" fmla="*/ 1415 w 1537"/>
                <a:gd name="T11" fmla="*/ 262 h 414"/>
                <a:gd name="T12" fmla="*/ 1508 w 1537"/>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1537" h="414">
                  <a:moveTo>
                    <a:pt x="1508" y="414"/>
                  </a:moveTo>
                  <a:lnTo>
                    <a:pt x="146" y="266"/>
                  </a:lnTo>
                  <a:lnTo>
                    <a:pt x="0" y="116"/>
                  </a:lnTo>
                  <a:lnTo>
                    <a:pt x="175" y="0"/>
                  </a:lnTo>
                  <a:lnTo>
                    <a:pt x="1537" y="148"/>
                  </a:lnTo>
                  <a:lnTo>
                    <a:pt x="1415" y="262"/>
                  </a:lnTo>
                  <a:lnTo>
                    <a:pt x="1508" y="414"/>
                  </a:lnTo>
                  <a:close/>
                </a:path>
              </a:pathLst>
            </a:custGeom>
            <a:solidFill>
              <a:srgbClr val="5A6C6A"/>
            </a:solidFill>
            <a:ln>
              <a:noFill/>
            </a:ln>
          </p:spPr>
          <p:txBody>
            <a:bodyPr vert="horz" wrap="square" lIns="91440" tIns="45720" rIns="91440" bIns="45720" numCol="1" anchor="t" anchorCtr="0" compatLnSpc="1"/>
            <a:lstStyle/>
            <a:p>
              <a:pPr algn="ctr"/>
              <a:endParaRPr lang="en-US">
                <a:latin typeface="微軟正黑體" pitchFamily="34" charset="-120"/>
                <a:ea typeface="微軟正黑體" pitchFamily="34" charset="-120"/>
              </a:endParaRPr>
            </a:p>
          </p:txBody>
        </p:sp>
        <p:sp>
          <p:nvSpPr>
            <p:cNvPr id="28" name="TextBox 38"/>
            <p:cNvSpPr txBox="1"/>
            <p:nvPr/>
          </p:nvSpPr>
          <p:spPr>
            <a:xfrm rot="338904">
              <a:off x="4579" y="3298"/>
              <a:ext cx="2421" cy="582"/>
            </a:xfrm>
            <a:prstGeom prst="rect">
              <a:avLst/>
            </a:prstGeom>
            <a:noFill/>
          </p:spPr>
          <p:txBody>
            <a:bodyPr wrap="none" rtlCol="0">
              <a:spAutoFit/>
            </a:bodyPr>
            <a:lstStyle/>
            <a:p>
              <a:pPr algn="ctr"/>
              <a:r>
                <a:rPr lang="en-US" b="1" dirty="0">
                  <a:solidFill>
                    <a:schemeClr val="bg1"/>
                  </a:solidFill>
                  <a:latin typeface="微軟正黑體" pitchFamily="34" charset="-120"/>
                  <a:ea typeface="微軟正黑體" pitchFamily="34" charset="-120"/>
                </a:rPr>
                <a:t>KEY  WORD </a:t>
              </a:r>
            </a:p>
          </p:txBody>
        </p:sp>
        <p:sp>
          <p:nvSpPr>
            <p:cNvPr id="29" name="Freeform 139"/>
            <p:cNvSpPr/>
            <p:nvPr/>
          </p:nvSpPr>
          <p:spPr bwMode="auto">
            <a:xfrm>
              <a:off x="3795" y="4368"/>
              <a:ext cx="3943" cy="750"/>
            </a:xfrm>
            <a:custGeom>
              <a:avLst/>
              <a:gdLst>
                <a:gd name="T0" fmla="*/ 20 w 1577"/>
                <a:gd name="T1" fmla="*/ 25 h 300"/>
                <a:gd name="T2" fmla="*/ 5 w 1577"/>
                <a:gd name="T3" fmla="*/ 0 h 300"/>
                <a:gd name="T4" fmla="*/ 1415 w 1577"/>
                <a:gd name="T5" fmla="*/ 44 h 300"/>
                <a:gd name="T6" fmla="*/ 1561 w 1577"/>
                <a:gd name="T7" fmla="*/ 151 h 300"/>
                <a:gd name="T8" fmla="*/ 1577 w 1577"/>
                <a:gd name="T9" fmla="*/ 175 h 300"/>
                <a:gd name="T10" fmla="*/ 1411 w 1577"/>
                <a:gd name="T11" fmla="*/ 300 h 300"/>
                <a:gd name="T12" fmla="*/ 17 w 1577"/>
                <a:gd name="T13" fmla="*/ 279 h 300"/>
                <a:gd name="T14" fmla="*/ 0 w 1577"/>
                <a:gd name="T15" fmla="*/ 255 h 300"/>
                <a:gd name="T16" fmla="*/ 129 w 1577"/>
                <a:gd name="T17" fmla="*/ 160 h 300"/>
                <a:gd name="T18" fmla="*/ 20 w 1577"/>
                <a:gd name="T19" fmla="*/ 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7" h="300">
                  <a:moveTo>
                    <a:pt x="20" y="25"/>
                  </a:moveTo>
                  <a:lnTo>
                    <a:pt x="5" y="0"/>
                  </a:lnTo>
                  <a:lnTo>
                    <a:pt x="1415" y="44"/>
                  </a:lnTo>
                  <a:lnTo>
                    <a:pt x="1561" y="151"/>
                  </a:lnTo>
                  <a:lnTo>
                    <a:pt x="1577" y="175"/>
                  </a:lnTo>
                  <a:lnTo>
                    <a:pt x="1411" y="300"/>
                  </a:lnTo>
                  <a:lnTo>
                    <a:pt x="17" y="279"/>
                  </a:lnTo>
                  <a:lnTo>
                    <a:pt x="0" y="255"/>
                  </a:lnTo>
                  <a:lnTo>
                    <a:pt x="129" y="160"/>
                  </a:lnTo>
                  <a:lnTo>
                    <a:pt x="20" y="25"/>
                  </a:lnTo>
                  <a:close/>
                </a:path>
              </a:pathLst>
            </a:custGeom>
            <a:solidFill>
              <a:srgbClr val="3B4746"/>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0" name="Freeform 140"/>
            <p:cNvSpPr/>
            <p:nvPr/>
          </p:nvSpPr>
          <p:spPr bwMode="auto">
            <a:xfrm>
              <a:off x="3813" y="4364"/>
              <a:ext cx="3903" cy="690"/>
            </a:xfrm>
            <a:custGeom>
              <a:avLst/>
              <a:gdLst>
                <a:gd name="T0" fmla="*/ 5 w 1561"/>
                <a:gd name="T1" fmla="*/ 0 h 276"/>
                <a:gd name="T2" fmla="*/ 1398 w 1561"/>
                <a:gd name="T3" fmla="*/ 21 h 276"/>
                <a:gd name="T4" fmla="*/ 1561 w 1561"/>
                <a:gd name="T5" fmla="*/ 151 h 276"/>
                <a:gd name="T6" fmla="*/ 1394 w 1561"/>
                <a:gd name="T7" fmla="*/ 276 h 276"/>
                <a:gd name="T8" fmla="*/ 0 w 1561"/>
                <a:gd name="T9" fmla="*/ 255 h 276"/>
                <a:gd name="T10" fmla="*/ 113 w 1561"/>
                <a:gd name="T11" fmla="*/ 137 h 276"/>
                <a:gd name="T12" fmla="*/ 5 w 1561"/>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1561" h="276">
                  <a:moveTo>
                    <a:pt x="5" y="0"/>
                  </a:moveTo>
                  <a:lnTo>
                    <a:pt x="1398" y="21"/>
                  </a:lnTo>
                  <a:lnTo>
                    <a:pt x="1561" y="151"/>
                  </a:lnTo>
                  <a:lnTo>
                    <a:pt x="1394" y="276"/>
                  </a:lnTo>
                  <a:lnTo>
                    <a:pt x="0" y="255"/>
                  </a:lnTo>
                  <a:lnTo>
                    <a:pt x="113" y="137"/>
                  </a:lnTo>
                  <a:lnTo>
                    <a:pt x="5" y="0"/>
                  </a:lnTo>
                  <a:close/>
                </a:path>
              </a:pathLst>
            </a:custGeom>
            <a:solidFill>
              <a:srgbClr val="5A6C6A"/>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1" name="TextBox 39"/>
            <p:cNvSpPr txBox="1"/>
            <p:nvPr/>
          </p:nvSpPr>
          <p:spPr>
            <a:xfrm>
              <a:off x="4542" y="4448"/>
              <a:ext cx="2371" cy="582"/>
            </a:xfrm>
            <a:prstGeom prst="rect">
              <a:avLst/>
            </a:prstGeom>
            <a:noFill/>
          </p:spPr>
          <p:txBody>
            <a:bodyPr wrap="none" rtlCol="0">
              <a:spAutoFit/>
            </a:bodyPr>
            <a:lstStyle/>
            <a:p>
              <a:pPr algn="ctr"/>
              <a:r>
                <a:rPr lang="en-US" altLang="zh-CN" dirty="0">
                  <a:solidFill>
                    <a:schemeClr val="bg1"/>
                  </a:solidFill>
                  <a:latin typeface="微軟正黑體" pitchFamily="34" charset="-120"/>
                  <a:ea typeface="微軟正黑體" pitchFamily="34" charset="-120"/>
                </a:rPr>
                <a:t>KEY  WORD </a:t>
              </a:r>
            </a:p>
          </p:txBody>
        </p:sp>
        <p:sp>
          <p:nvSpPr>
            <p:cNvPr id="32" name="Freeform 141"/>
            <p:cNvSpPr/>
            <p:nvPr/>
          </p:nvSpPr>
          <p:spPr bwMode="auto">
            <a:xfrm>
              <a:off x="4320" y="5251"/>
              <a:ext cx="2725" cy="1208"/>
            </a:xfrm>
            <a:custGeom>
              <a:avLst/>
              <a:gdLst>
                <a:gd name="T0" fmla="*/ 1090 w 1090"/>
                <a:gd name="T1" fmla="*/ 215 h 483"/>
                <a:gd name="T2" fmla="*/ 154 w 1090"/>
                <a:gd name="T3" fmla="*/ 483 h 483"/>
                <a:gd name="T4" fmla="*/ 16 w 1090"/>
                <a:gd name="T5" fmla="*/ 420 h 483"/>
                <a:gd name="T6" fmla="*/ 0 w 1090"/>
                <a:gd name="T7" fmla="*/ 396 h 483"/>
                <a:gd name="T8" fmla="*/ 99 w 1090"/>
                <a:gd name="T9" fmla="*/ 292 h 483"/>
                <a:gd name="T10" fmla="*/ 1020 w 1090"/>
                <a:gd name="T11" fmla="*/ 0 h 483"/>
                <a:gd name="T12" fmla="*/ 1036 w 1090"/>
                <a:gd name="T13" fmla="*/ 24 h 483"/>
                <a:gd name="T14" fmla="*/ 988 w 1090"/>
                <a:gd name="T15" fmla="*/ 136 h 483"/>
                <a:gd name="T16" fmla="*/ 1074 w 1090"/>
                <a:gd name="T17" fmla="*/ 191 h 483"/>
                <a:gd name="T18" fmla="*/ 1090 w 1090"/>
                <a:gd name="T19" fmla="*/ 21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0" h="483">
                  <a:moveTo>
                    <a:pt x="1090" y="215"/>
                  </a:moveTo>
                  <a:lnTo>
                    <a:pt x="154" y="483"/>
                  </a:lnTo>
                  <a:lnTo>
                    <a:pt x="16" y="420"/>
                  </a:lnTo>
                  <a:lnTo>
                    <a:pt x="0" y="396"/>
                  </a:lnTo>
                  <a:lnTo>
                    <a:pt x="99" y="292"/>
                  </a:lnTo>
                  <a:lnTo>
                    <a:pt x="1020" y="0"/>
                  </a:lnTo>
                  <a:lnTo>
                    <a:pt x="1036" y="24"/>
                  </a:lnTo>
                  <a:lnTo>
                    <a:pt x="988" y="136"/>
                  </a:lnTo>
                  <a:lnTo>
                    <a:pt x="1074" y="191"/>
                  </a:lnTo>
                  <a:lnTo>
                    <a:pt x="1090" y="215"/>
                  </a:lnTo>
                  <a:close/>
                </a:path>
              </a:pathLst>
            </a:custGeom>
            <a:solidFill>
              <a:srgbClr val="3B4746"/>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3" name="Freeform 142"/>
            <p:cNvSpPr/>
            <p:nvPr/>
          </p:nvSpPr>
          <p:spPr bwMode="auto">
            <a:xfrm>
              <a:off x="4320" y="5251"/>
              <a:ext cx="2685" cy="1148"/>
            </a:xfrm>
            <a:custGeom>
              <a:avLst/>
              <a:gdLst>
                <a:gd name="T0" fmla="*/ 1074 w 1074"/>
                <a:gd name="T1" fmla="*/ 191 h 459"/>
                <a:gd name="T2" fmla="*/ 138 w 1074"/>
                <a:gd name="T3" fmla="*/ 459 h 459"/>
                <a:gd name="T4" fmla="*/ 0 w 1074"/>
                <a:gd name="T5" fmla="*/ 396 h 459"/>
                <a:gd name="T6" fmla="*/ 84 w 1074"/>
                <a:gd name="T7" fmla="*/ 269 h 459"/>
                <a:gd name="T8" fmla="*/ 1020 w 1074"/>
                <a:gd name="T9" fmla="*/ 0 h 459"/>
                <a:gd name="T10" fmla="*/ 971 w 1074"/>
                <a:gd name="T11" fmla="*/ 112 h 459"/>
                <a:gd name="T12" fmla="*/ 1074 w 1074"/>
                <a:gd name="T13" fmla="*/ 191 h 459"/>
              </a:gdLst>
              <a:ahLst/>
              <a:cxnLst>
                <a:cxn ang="0">
                  <a:pos x="T0" y="T1"/>
                </a:cxn>
                <a:cxn ang="0">
                  <a:pos x="T2" y="T3"/>
                </a:cxn>
                <a:cxn ang="0">
                  <a:pos x="T4" y="T5"/>
                </a:cxn>
                <a:cxn ang="0">
                  <a:pos x="T6" y="T7"/>
                </a:cxn>
                <a:cxn ang="0">
                  <a:pos x="T8" y="T9"/>
                </a:cxn>
                <a:cxn ang="0">
                  <a:pos x="T10" y="T11"/>
                </a:cxn>
                <a:cxn ang="0">
                  <a:pos x="T12" y="T13"/>
                </a:cxn>
              </a:cxnLst>
              <a:rect l="0" t="0" r="r" b="b"/>
              <a:pathLst>
                <a:path w="1074" h="459">
                  <a:moveTo>
                    <a:pt x="1074" y="191"/>
                  </a:moveTo>
                  <a:lnTo>
                    <a:pt x="138" y="459"/>
                  </a:lnTo>
                  <a:lnTo>
                    <a:pt x="0" y="396"/>
                  </a:lnTo>
                  <a:lnTo>
                    <a:pt x="84" y="269"/>
                  </a:lnTo>
                  <a:lnTo>
                    <a:pt x="1020" y="0"/>
                  </a:lnTo>
                  <a:lnTo>
                    <a:pt x="971" y="112"/>
                  </a:lnTo>
                  <a:lnTo>
                    <a:pt x="1074" y="191"/>
                  </a:lnTo>
                  <a:close/>
                </a:path>
              </a:pathLst>
            </a:custGeom>
            <a:solidFill>
              <a:srgbClr val="5A6C6A"/>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4" name="TextBox 40"/>
            <p:cNvSpPr txBox="1"/>
            <p:nvPr/>
          </p:nvSpPr>
          <p:spPr>
            <a:xfrm rot="20625366">
              <a:off x="4473" y="5565"/>
              <a:ext cx="2371" cy="582"/>
            </a:xfrm>
            <a:prstGeom prst="rect">
              <a:avLst/>
            </a:prstGeom>
            <a:noFill/>
          </p:spPr>
          <p:txBody>
            <a:bodyPr wrap="none" rtlCol="0">
              <a:spAutoFit/>
            </a:bodyPr>
            <a:lstStyle/>
            <a:p>
              <a:pPr algn="ctr"/>
              <a:r>
                <a:rPr lang="en-US" altLang="zh-CN" dirty="0">
                  <a:solidFill>
                    <a:schemeClr val="bg1"/>
                  </a:solidFill>
                  <a:latin typeface="微軟正黑體" pitchFamily="34" charset="-120"/>
                  <a:ea typeface="微軟正黑體" pitchFamily="34" charset="-120"/>
                </a:rPr>
                <a:t>KEY  WORD </a:t>
              </a:r>
            </a:p>
          </p:txBody>
        </p:sp>
        <p:sp>
          <p:nvSpPr>
            <p:cNvPr id="35" name="Freeform 143"/>
            <p:cNvSpPr/>
            <p:nvPr/>
          </p:nvSpPr>
          <p:spPr bwMode="auto">
            <a:xfrm>
              <a:off x="4367" y="6658"/>
              <a:ext cx="2585" cy="1050"/>
            </a:xfrm>
            <a:custGeom>
              <a:avLst/>
              <a:gdLst>
                <a:gd name="T0" fmla="*/ 64 w 1034"/>
                <a:gd name="T1" fmla="*/ 0 h 420"/>
                <a:gd name="T2" fmla="*/ 938 w 1034"/>
                <a:gd name="T3" fmla="*/ 168 h 420"/>
                <a:gd name="T4" fmla="*/ 953 w 1034"/>
                <a:gd name="T5" fmla="*/ 191 h 420"/>
                <a:gd name="T6" fmla="*/ 1034 w 1034"/>
                <a:gd name="T7" fmla="*/ 328 h 420"/>
                <a:gd name="T8" fmla="*/ 904 w 1034"/>
                <a:gd name="T9" fmla="*/ 420 h 420"/>
                <a:gd name="T10" fmla="*/ 14 w 1034"/>
                <a:gd name="T11" fmla="*/ 229 h 420"/>
                <a:gd name="T12" fmla="*/ 0 w 1034"/>
                <a:gd name="T13" fmla="*/ 206 h 420"/>
                <a:gd name="T14" fmla="*/ 108 w 1034"/>
                <a:gd name="T15" fmla="*/ 135 h 420"/>
                <a:gd name="T16" fmla="*/ 64 w 1034"/>
                <a:gd name="T1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4" h="420">
                  <a:moveTo>
                    <a:pt x="64" y="0"/>
                  </a:moveTo>
                  <a:lnTo>
                    <a:pt x="938" y="168"/>
                  </a:lnTo>
                  <a:lnTo>
                    <a:pt x="953" y="191"/>
                  </a:lnTo>
                  <a:lnTo>
                    <a:pt x="1034" y="328"/>
                  </a:lnTo>
                  <a:lnTo>
                    <a:pt x="904" y="420"/>
                  </a:lnTo>
                  <a:lnTo>
                    <a:pt x="14" y="229"/>
                  </a:lnTo>
                  <a:lnTo>
                    <a:pt x="0" y="206"/>
                  </a:lnTo>
                  <a:lnTo>
                    <a:pt x="108" y="135"/>
                  </a:lnTo>
                  <a:lnTo>
                    <a:pt x="64" y="0"/>
                  </a:lnTo>
                  <a:close/>
                </a:path>
              </a:pathLst>
            </a:custGeom>
            <a:solidFill>
              <a:srgbClr val="3B4746"/>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6" name="Freeform 144"/>
            <p:cNvSpPr/>
            <p:nvPr/>
          </p:nvSpPr>
          <p:spPr bwMode="auto">
            <a:xfrm>
              <a:off x="4367" y="6601"/>
              <a:ext cx="2545" cy="1053"/>
            </a:xfrm>
            <a:custGeom>
              <a:avLst/>
              <a:gdLst>
                <a:gd name="T0" fmla="*/ 48 w 1018"/>
                <a:gd name="T1" fmla="*/ 0 h 421"/>
                <a:gd name="T2" fmla="*/ 938 w 1018"/>
                <a:gd name="T3" fmla="*/ 191 h 421"/>
                <a:gd name="T4" fmla="*/ 1018 w 1018"/>
                <a:gd name="T5" fmla="*/ 328 h 421"/>
                <a:gd name="T6" fmla="*/ 888 w 1018"/>
                <a:gd name="T7" fmla="*/ 421 h 421"/>
                <a:gd name="T8" fmla="*/ 0 w 1018"/>
                <a:gd name="T9" fmla="*/ 229 h 421"/>
                <a:gd name="T10" fmla="*/ 92 w 1018"/>
                <a:gd name="T11" fmla="*/ 136 h 421"/>
                <a:gd name="T12" fmla="*/ 48 w 1018"/>
                <a:gd name="T13" fmla="*/ 0 h 421"/>
              </a:gdLst>
              <a:ahLst/>
              <a:cxnLst>
                <a:cxn ang="0">
                  <a:pos x="T0" y="T1"/>
                </a:cxn>
                <a:cxn ang="0">
                  <a:pos x="T2" y="T3"/>
                </a:cxn>
                <a:cxn ang="0">
                  <a:pos x="T4" y="T5"/>
                </a:cxn>
                <a:cxn ang="0">
                  <a:pos x="T6" y="T7"/>
                </a:cxn>
                <a:cxn ang="0">
                  <a:pos x="T8" y="T9"/>
                </a:cxn>
                <a:cxn ang="0">
                  <a:pos x="T10" y="T11"/>
                </a:cxn>
                <a:cxn ang="0">
                  <a:pos x="T12" y="T13"/>
                </a:cxn>
              </a:cxnLst>
              <a:rect l="0" t="0" r="r" b="b"/>
              <a:pathLst>
                <a:path w="1018" h="421">
                  <a:moveTo>
                    <a:pt x="48" y="0"/>
                  </a:moveTo>
                  <a:lnTo>
                    <a:pt x="938" y="191"/>
                  </a:lnTo>
                  <a:lnTo>
                    <a:pt x="1018" y="328"/>
                  </a:lnTo>
                  <a:lnTo>
                    <a:pt x="888" y="421"/>
                  </a:lnTo>
                  <a:lnTo>
                    <a:pt x="0" y="229"/>
                  </a:lnTo>
                  <a:lnTo>
                    <a:pt x="92" y="136"/>
                  </a:lnTo>
                  <a:lnTo>
                    <a:pt x="48" y="0"/>
                  </a:lnTo>
                  <a:close/>
                </a:path>
              </a:pathLst>
            </a:custGeom>
            <a:solidFill>
              <a:srgbClr val="5A6C6A"/>
            </a:solidFill>
            <a:ln>
              <a:noFill/>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7" name="TextBox 41"/>
            <p:cNvSpPr txBox="1"/>
            <p:nvPr/>
          </p:nvSpPr>
          <p:spPr>
            <a:xfrm rot="681935">
              <a:off x="4518" y="6879"/>
              <a:ext cx="2371" cy="582"/>
            </a:xfrm>
            <a:prstGeom prst="rect">
              <a:avLst/>
            </a:prstGeom>
            <a:noFill/>
          </p:spPr>
          <p:txBody>
            <a:bodyPr wrap="none" rtlCol="0">
              <a:spAutoFit/>
            </a:bodyPr>
            <a:lstStyle/>
            <a:p>
              <a:pPr algn="ctr"/>
              <a:r>
                <a:rPr lang="en-US" altLang="zh-CN" dirty="0">
                  <a:solidFill>
                    <a:schemeClr val="bg1"/>
                  </a:solidFill>
                  <a:latin typeface="微軟正黑體" pitchFamily="34" charset="-120"/>
                  <a:ea typeface="微軟正黑體" pitchFamily="34" charset="-120"/>
                </a:rPr>
                <a:t>KEY  WORD </a:t>
              </a:r>
            </a:p>
          </p:txBody>
        </p:sp>
      </p:grpSp>
    </p:spTree>
    <p:extLst>
      <p:ext uri="{BB962C8B-B14F-4D97-AF65-F5344CB8AC3E}">
        <p14:creationId xmlns:p14="http://schemas.microsoft.com/office/powerpoint/2010/main" val="826216124"/>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2000"/>
                                        <p:tgtEl>
                                          <p:spTgt spid="12"/>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edge">
                                      <p:cBhvr>
                                        <p:cTn id="26" dur="2000"/>
                                        <p:tgtEl>
                                          <p:spTgt spid="13"/>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edge">
                                      <p:cBhvr>
                                        <p:cTn id="29" dur="2000"/>
                                        <p:tgtEl>
                                          <p:spTgt spid="14"/>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edge">
                                      <p:cBhvr>
                                        <p:cTn id="32" dur="2000"/>
                                        <p:tgtEl>
                                          <p:spTgt spid="15"/>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edge">
                                      <p:cBhvr>
                                        <p:cTn id="35" dur="2000"/>
                                        <p:tgtEl>
                                          <p:spTgt spid="16"/>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edge">
                                      <p:cBhvr>
                                        <p:cTn id="38" dur="2000"/>
                                        <p:tgtEl>
                                          <p:spTgt spid="17"/>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edge">
                                      <p:cBhvr>
                                        <p:cTn id="41" dur="2000"/>
                                        <p:tgtEl>
                                          <p:spTgt spid="18"/>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edge">
                                      <p:cBhvr>
                                        <p:cTn id="44" dur="2000"/>
                                        <p:tgtEl>
                                          <p:spTgt spid="19"/>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edge">
                                      <p:cBhvr>
                                        <p:cTn id="47" dur="2000"/>
                                        <p:tgtEl>
                                          <p:spTgt spid="20"/>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edge">
                                      <p:cBhvr>
                                        <p:cTn id="50" dur="2000"/>
                                        <p:tgtEl>
                                          <p:spTgt spid="21"/>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edge">
                                      <p:cBhvr>
                                        <p:cTn id="53" dur="2000"/>
                                        <p:tgtEl>
                                          <p:spTgt spid="22"/>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edge">
                                      <p:cBhvr>
                                        <p:cTn id="5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3" grpId="0" bldLvl="0" animBg="1"/>
      <p:bldP spid="14" grpId="0" bldLvl="0" animBg="1"/>
      <p:bldP spid="15" grpId="0" bldLvl="0" animBg="1"/>
      <p:bldP spid="16" grpId="0"/>
      <p:bldP spid="17" grpId="0"/>
      <p:bldP spid="18" grpId="0"/>
      <p:bldP spid="19" grpId="0"/>
      <p:bldP spid="20" grpId="0" bldLvl="0" animBg="1"/>
      <p:bldP spid="21" grpId="0" bldLvl="0" animBg="1"/>
      <p:bldP spid="22" grpId="0"/>
      <p:bldP spid="23"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空白">
    <p:spTree>
      <p:nvGrpSpPr>
        <p:cNvPr id="1" name=""/>
        <p:cNvGrpSpPr/>
        <p:nvPr/>
      </p:nvGrpSpPr>
      <p:grpSpPr>
        <a:xfrm>
          <a:off x="0" y="0"/>
          <a:ext cx="0" cy="0"/>
          <a:chOff x="0" y="0"/>
          <a:chExt cx="0" cy="0"/>
        </a:xfrm>
      </p:grpSpPr>
      <p:sp>
        <p:nvSpPr>
          <p:cNvPr id="37" name="圖片版面配置區 27"/>
          <p:cNvSpPr>
            <a:spLocks noGrp="1"/>
          </p:cNvSpPr>
          <p:nvPr>
            <p:ph type="pic" sz="quarter" idx="13" hasCustomPrompt="1"/>
          </p:nvPr>
        </p:nvSpPr>
        <p:spPr>
          <a:xfrm>
            <a:off x="3428950" y="453074"/>
            <a:ext cx="6048000" cy="856800"/>
          </a:xfrm>
          <a:prstGeom prst="rect">
            <a:avLst/>
          </a:prstGeom>
          <a:blipFill>
            <a:blip r:embed="rId2"/>
            <a:stretch>
              <a:fillRect/>
            </a:stretch>
          </a:blipFill>
        </p:spPr>
        <p:txBody>
          <a:bodyPr/>
          <a:lstStyle>
            <a:lvl1pPr marL="0" indent="0">
              <a:buNone/>
              <a:defRPr/>
            </a:lvl1pPr>
          </a:lstStyle>
          <a:p>
            <a:r>
              <a:rPr lang="zh-TW" altLang="en-US" dirty="0"/>
              <a:t>背景</a:t>
            </a:r>
          </a:p>
        </p:txBody>
      </p:sp>
      <p:sp>
        <p:nvSpPr>
          <p:cNvPr id="38" name="標題 24"/>
          <p:cNvSpPr>
            <a:spLocks noGrp="1"/>
          </p:cNvSpPr>
          <p:nvPr>
            <p:ph type="title" hasCustomPrompt="1"/>
          </p:nvPr>
        </p:nvSpPr>
        <p:spPr>
          <a:xfrm>
            <a:off x="3460024" y="550424"/>
            <a:ext cx="6001476" cy="694176"/>
          </a:xfrm>
          <a:prstGeom prst="rect">
            <a:avLst/>
          </a:prstGeom>
        </p:spPr>
        <p:txBody>
          <a:bodyPr anchor="ctr"/>
          <a:lstStyle>
            <a:lvl1pPr marL="0" algn="ctr" defTabSz="914400" rtl="0" eaLnBrk="1" latinLnBrk="0" hangingPunct="1">
              <a:defRPr lang="zh-TW" altLang="en-US" sz="40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defRPr>
            </a:lvl1pPr>
          </a:lstStyle>
          <a:p>
            <a:r>
              <a:rPr lang="zh-TW" altLang="en-US" dirty="0"/>
              <a:t>編輯標題</a:t>
            </a:r>
          </a:p>
        </p:txBody>
      </p:sp>
      <p:sp>
        <p:nvSpPr>
          <p:cNvPr id="40" name="圖片版面配置區 39"/>
          <p:cNvSpPr>
            <a:spLocks noGrp="1"/>
          </p:cNvSpPr>
          <p:nvPr>
            <p:ph type="pic" sz="quarter" idx="14" hasCustomPrompt="1"/>
          </p:nvPr>
        </p:nvSpPr>
        <p:spPr>
          <a:xfrm>
            <a:off x="1193800" y="1994418"/>
            <a:ext cx="3322800" cy="3322800"/>
          </a:xfrm>
          <a:prstGeom prst="ellipse">
            <a:avLst/>
          </a:prstGeom>
          <a:blipFill>
            <a:blip r:embed="rId3"/>
            <a:stretch>
              <a:fillRect/>
            </a:stretch>
          </a:blipFill>
        </p:spPr>
        <p:txBody>
          <a:bodyPr/>
          <a:lstStyle>
            <a:lvl1pPr marL="0" indent="0">
              <a:buNone/>
              <a:defRPr/>
            </a:lvl1pPr>
          </a:lstStyle>
          <a:p>
            <a:r>
              <a:rPr lang="zh-TW" altLang="en-US" dirty="0"/>
              <a:t>圖</a:t>
            </a:r>
          </a:p>
        </p:txBody>
      </p:sp>
      <p:sp>
        <p:nvSpPr>
          <p:cNvPr id="42" name="文字版面配置區 41"/>
          <p:cNvSpPr>
            <a:spLocks noGrp="1"/>
          </p:cNvSpPr>
          <p:nvPr>
            <p:ph type="body" sz="quarter" idx="15" hasCustomPrompt="1"/>
          </p:nvPr>
        </p:nvSpPr>
        <p:spPr>
          <a:xfrm>
            <a:off x="6172200" y="1992974"/>
            <a:ext cx="4978400" cy="11439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45" name="圖片版面配置區 44"/>
          <p:cNvSpPr>
            <a:spLocks noGrp="1"/>
          </p:cNvSpPr>
          <p:nvPr>
            <p:ph type="pic" sz="quarter" idx="16" hasCustomPrompt="1"/>
          </p:nvPr>
        </p:nvSpPr>
        <p:spPr>
          <a:xfrm>
            <a:off x="5348288" y="1993900"/>
            <a:ext cx="736600" cy="736600"/>
          </a:xfrm>
          <a:prstGeom prst="rect">
            <a:avLst/>
          </a:prstGeom>
          <a:blipFill>
            <a:blip r:embed="rId4"/>
            <a:stretch>
              <a:fillRect/>
            </a:stretch>
          </a:blipFill>
        </p:spPr>
        <p:txBody>
          <a:bodyPr/>
          <a:lstStyle>
            <a:lvl1pPr marL="0" indent="0">
              <a:buNone/>
              <a:defRPr/>
            </a:lvl1pPr>
          </a:lstStyle>
          <a:p>
            <a:r>
              <a:rPr lang="zh-TW" altLang="en-US" dirty="0"/>
              <a:t>圖</a:t>
            </a:r>
          </a:p>
        </p:txBody>
      </p:sp>
      <p:sp>
        <p:nvSpPr>
          <p:cNvPr id="46" name="文字版面配置區 41"/>
          <p:cNvSpPr>
            <a:spLocks noGrp="1"/>
          </p:cNvSpPr>
          <p:nvPr>
            <p:ph type="body" sz="quarter" idx="17" hasCustomPrompt="1"/>
          </p:nvPr>
        </p:nvSpPr>
        <p:spPr>
          <a:xfrm>
            <a:off x="6184900" y="3428074"/>
            <a:ext cx="4978400" cy="11439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47" name="圖片版面配置區 44"/>
          <p:cNvSpPr>
            <a:spLocks noGrp="1"/>
          </p:cNvSpPr>
          <p:nvPr>
            <p:ph type="pic" sz="quarter" idx="18" hasCustomPrompt="1"/>
          </p:nvPr>
        </p:nvSpPr>
        <p:spPr>
          <a:xfrm>
            <a:off x="5360988" y="3429000"/>
            <a:ext cx="736600" cy="736600"/>
          </a:xfrm>
          <a:prstGeom prst="rect">
            <a:avLst/>
          </a:prstGeom>
          <a:blipFill>
            <a:blip r:embed="rId4"/>
            <a:stretch>
              <a:fillRect/>
            </a:stretch>
          </a:blipFill>
        </p:spPr>
        <p:txBody>
          <a:bodyPr/>
          <a:lstStyle>
            <a:lvl1pPr marL="0" indent="0">
              <a:buNone/>
              <a:defRPr/>
            </a:lvl1pPr>
          </a:lstStyle>
          <a:p>
            <a:r>
              <a:rPr lang="zh-TW" altLang="en-US" dirty="0"/>
              <a:t>圖</a:t>
            </a:r>
          </a:p>
        </p:txBody>
      </p:sp>
      <p:sp>
        <p:nvSpPr>
          <p:cNvPr id="48" name="文字版面配置區 41"/>
          <p:cNvSpPr>
            <a:spLocks noGrp="1"/>
          </p:cNvSpPr>
          <p:nvPr>
            <p:ph type="body" sz="quarter" idx="19" hasCustomPrompt="1"/>
          </p:nvPr>
        </p:nvSpPr>
        <p:spPr>
          <a:xfrm>
            <a:off x="6197600" y="4863174"/>
            <a:ext cx="4978400" cy="11439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49" name="圖片版面配置區 44"/>
          <p:cNvSpPr>
            <a:spLocks noGrp="1"/>
          </p:cNvSpPr>
          <p:nvPr>
            <p:ph type="pic" sz="quarter" idx="20" hasCustomPrompt="1"/>
          </p:nvPr>
        </p:nvSpPr>
        <p:spPr>
          <a:xfrm>
            <a:off x="5373688" y="4864100"/>
            <a:ext cx="736600" cy="736600"/>
          </a:xfrm>
          <a:prstGeom prst="rect">
            <a:avLst/>
          </a:prstGeom>
          <a:blipFill>
            <a:blip r:embed="rId4"/>
            <a:stretch>
              <a:fillRect/>
            </a:stretch>
          </a:blipFill>
        </p:spPr>
        <p:txBody>
          <a:bodyPr/>
          <a:lstStyle>
            <a:lvl1pPr marL="0" indent="0">
              <a:buNone/>
              <a:defRPr/>
            </a:lvl1pPr>
          </a:lstStyle>
          <a:p>
            <a:r>
              <a:rPr lang="zh-TW" altLang="en-US" dirty="0"/>
              <a:t>圖</a:t>
            </a:r>
          </a:p>
        </p:txBody>
      </p:sp>
    </p:spTree>
    <p:extLst>
      <p:ext uri="{BB962C8B-B14F-4D97-AF65-F5344CB8AC3E}">
        <p14:creationId xmlns:p14="http://schemas.microsoft.com/office/powerpoint/2010/main" val="3753457699"/>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accent1"/>
        </a:solidFill>
        <a:effectLst/>
      </p:bgPr>
    </p:bg>
    <p:spTree>
      <p:nvGrpSpPr>
        <p:cNvPr id="1" name=""/>
        <p:cNvGrpSpPr/>
        <p:nvPr/>
      </p:nvGrpSpPr>
      <p:grpSpPr>
        <a:xfrm>
          <a:off x="0" y="0"/>
          <a:ext cx="0" cy="0"/>
          <a:chOff x="0" y="0"/>
          <a:chExt cx="0" cy="0"/>
        </a:xfrm>
      </p:grpSpPr>
      <p:grpSp>
        <p:nvGrpSpPr>
          <p:cNvPr id="2" name="组 1"/>
          <p:cNvGrpSpPr/>
          <p:nvPr userDrawn="1"/>
        </p:nvGrpSpPr>
        <p:grpSpPr>
          <a:xfrm>
            <a:off x="-258063" y="-150125"/>
            <a:ext cx="13219335" cy="7779223"/>
            <a:chOff x="189578" y="263414"/>
            <a:chExt cx="12983049" cy="7640175"/>
          </a:xfrm>
          <a:solidFill>
            <a:schemeClr val="bg1">
              <a:alpha val="5000"/>
            </a:schemeClr>
          </a:solidFill>
        </p:grpSpPr>
        <p:grpSp>
          <p:nvGrpSpPr>
            <p:cNvPr id="3" name="组 2"/>
            <p:cNvGrpSpPr/>
            <p:nvPr userDrawn="1"/>
          </p:nvGrpSpPr>
          <p:grpSpPr>
            <a:xfrm>
              <a:off x="189578" y="263414"/>
              <a:ext cx="11896038" cy="435547"/>
              <a:chOff x="189578" y="263414"/>
              <a:chExt cx="11896038" cy="435547"/>
            </a:xfrm>
            <a:grpFill/>
          </p:grpSpPr>
          <p:sp>
            <p:nvSpPr>
              <p:cNvPr id="85" name="任意形状 8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6" name="任意形状 8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7" name="任意形状 8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8" name="任意形状 8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9" name="任意形状 8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0" name="任意形状 8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1" name="任意形状 9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2" name="任意形状 9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 name="组 3"/>
            <p:cNvGrpSpPr/>
            <p:nvPr userDrawn="1"/>
          </p:nvGrpSpPr>
          <p:grpSpPr>
            <a:xfrm>
              <a:off x="1165132" y="1016316"/>
              <a:ext cx="11896038" cy="435547"/>
              <a:chOff x="189578" y="263414"/>
              <a:chExt cx="11896038" cy="435547"/>
            </a:xfrm>
            <a:grpFill/>
          </p:grpSpPr>
          <p:sp>
            <p:nvSpPr>
              <p:cNvPr id="77" name="任意形状 7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任意形状 7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任意形状 7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任意形状 7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任意形状 8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2" name="任意形状 8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3" name="任意形状 8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4" name="任意形状 8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 name="组 4"/>
            <p:cNvGrpSpPr/>
            <p:nvPr userDrawn="1"/>
          </p:nvGrpSpPr>
          <p:grpSpPr>
            <a:xfrm>
              <a:off x="189578" y="1876346"/>
              <a:ext cx="11896038" cy="435547"/>
              <a:chOff x="189578" y="263414"/>
              <a:chExt cx="11896038" cy="435547"/>
            </a:xfrm>
            <a:grpFill/>
          </p:grpSpPr>
          <p:sp>
            <p:nvSpPr>
              <p:cNvPr id="69" name="任意形状 6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任意形状 6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任意形状 7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任意形状 7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任意形状 7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任意形状 7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任意形状 7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任意形状 7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 name="组 5"/>
            <p:cNvGrpSpPr/>
            <p:nvPr userDrawn="1"/>
          </p:nvGrpSpPr>
          <p:grpSpPr>
            <a:xfrm>
              <a:off x="1165132" y="2629248"/>
              <a:ext cx="11896038" cy="435547"/>
              <a:chOff x="189578" y="263414"/>
              <a:chExt cx="11896038" cy="435547"/>
            </a:xfrm>
            <a:grpFill/>
          </p:grpSpPr>
          <p:sp>
            <p:nvSpPr>
              <p:cNvPr id="61" name="任意形状 6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任意形状 6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6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任意形状 6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任意形状 6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6" name="任意形状 6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任意形状 6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任意形状 6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7" name="组 6"/>
            <p:cNvGrpSpPr/>
            <p:nvPr userDrawn="1"/>
          </p:nvGrpSpPr>
          <p:grpSpPr>
            <a:xfrm>
              <a:off x="189578" y="3489278"/>
              <a:ext cx="11896038" cy="435547"/>
              <a:chOff x="189578" y="263414"/>
              <a:chExt cx="11896038" cy="435547"/>
            </a:xfrm>
            <a:grpFill/>
          </p:grpSpPr>
          <p:sp>
            <p:nvSpPr>
              <p:cNvPr id="53" name="任意形状 52"/>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任意形状 53"/>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任意形状 54"/>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任意形状 55"/>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任意形状 56"/>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任意形状 57"/>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任意形状 58"/>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任意形状 59"/>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8" name="组 7"/>
            <p:cNvGrpSpPr/>
            <p:nvPr userDrawn="1"/>
          </p:nvGrpSpPr>
          <p:grpSpPr>
            <a:xfrm>
              <a:off x="1165132" y="4242180"/>
              <a:ext cx="11896038" cy="435547"/>
              <a:chOff x="189578" y="263414"/>
              <a:chExt cx="11896038" cy="435547"/>
            </a:xfrm>
            <a:grpFill/>
          </p:grpSpPr>
          <p:sp>
            <p:nvSpPr>
              <p:cNvPr id="45" name="任意形状 4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任意形状 4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任意形状 4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任意形状 4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9" name="任意形状 4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任意形状 4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任意形状 5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任意形状 5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9" name="组 8"/>
            <p:cNvGrpSpPr/>
            <p:nvPr userDrawn="1"/>
          </p:nvGrpSpPr>
          <p:grpSpPr>
            <a:xfrm>
              <a:off x="189578" y="5102210"/>
              <a:ext cx="11896038" cy="435547"/>
              <a:chOff x="189578" y="263414"/>
              <a:chExt cx="11896038" cy="435547"/>
            </a:xfrm>
            <a:grpFill/>
          </p:grpSpPr>
          <p:sp>
            <p:nvSpPr>
              <p:cNvPr id="37" name="任意形状 3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8" name="任意形状 3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任意形状 3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任意形状 3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任意形状 4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任意形状 4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任意形状 4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任意形状 4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0" name="组 9"/>
            <p:cNvGrpSpPr/>
            <p:nvPr userDrawn="1"/>
          </p:nvGrpSpPr>
          <p:grpSpPr>
            <a:xfrm>
              <a:off x="1165132" y="5855112"/>
              <a:ext cx="11896038" cy="435547"/>
              <a:chOff x="189578" y="263414"/>
              <a:chExt cx="11896038" cy="435547"/>
            </a:xfrm>
            <a:grpFill/>
          </p:grpSpPr>
          <p:sp>
            <p:nvSpPr>
              <p:cNvPr id="29" name="任意形状 2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任意形状 2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1" name="任意形状 3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任意形状 3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任意形状 3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任意形状 3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5" name="任意形状 3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6" name="任意形状 3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1" name="组 10"/>
            <p:cNvGrpSpPr/>
            <p:nvPr userDrawn="1"/>
          </p:nvGrpSpPr>
          <p:grpSpPr>
            <a:xfrm>
              <a:off x="189578" y="6715140"/>
              <a:ext cx="11896038" cy="435547"/>
              <a:chOff x="189578" y="263414"/>
              <a:chExt cx="11896038" cy="435547"/>
            </a:xfrm>
            <a:grpFill/>
          </p:grpSpPr>
          <p:sp>
            <p:nvSpPr>
              <p:cNvPr id="21" name="任意形状 2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任意形状 2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4" name="任意形状 2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6" name="任意形状 2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任意形状 2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2" name="组 11"/>
            <p:cNvGrpSpPr/>
            <p:nvPr userDrawn="1"/>
          </p:nvGrpSpPr>
          <p:grpSpPr>
            <a:xfrm>
              <a:off x="1276589" y="7468042"/>
              <a:ext cx="11896038" cy="435547"/>
              <a:chOff x="189578" y="263414"/>
              <a:chExt cx="11896038" cy="435547"/>
            </a:xfrm>
            <a:grpFill/>
          </p:grpSpPr>
          <p:sp>
            <p:nvSpPr>
              <p:cNvPr id="13" name="任意形状 12"/>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任意形状 13"/>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任意形状 15"/>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任意形状 17"/>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0" name="任意形状 19"/>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sp>
        <p:nvSpPr>
          <p:cNvPr id="96" name="Freeform 5"/>
          <p:cNvSpPr>
            <a:spLocks/>
          </p:cNvSpPr>
          <p:nvPr userDrawn="1"/>
        </p:nvSpPr>
        <p:spPr bwMode="auto">
          <a:xfrm>
            <a:off x="79236" y="-440568"/>
            <a:ext cx="11477665" cy="6859588"/>
          </a:xfrm>
          <a:custGeom>
            <a:avLst/>
            <a:gdLst>
              <a:gd name="T0" fmla="*/ 505 w 603"/>
              <a:gd name="T1" fmla="*/ 141 h 341"/>
              <a:gd name="T2" fmla="*/ 483 w 603"/>
              <a:gd name="T3" fmla="*/ 126 h 341"/>
              <a:gd name="T4" fmla="*/ 504 w 603"/>
              <a:gd name="T5" fmla="*/ 113 h 341"/>
              <a:gd name="T6" fmla="*/ 540 w 603"/>
              <a:gd name="T7" fmla="*/ 108 h 341"/>
              <a:gd name="T8" fmla="*/ 578 w 603"/>
              <a:gd name="T9" fmla="*/ 54 h 341"/>
              <a:gd name="T10" fmla="*/ 514 w 603"/>
              <a:gd name="T11" fmla="*/ 0 h 341"/>
              <a:gd name="T12" fmla="*/ 201 w 603"/>
              <a:gd name="T13" fmla="*/ 0 h 341"/>
              <a:gd name="T14" fmla="*/ 165 w 603"/>
              <a:gd name="T15" fmla="*/ 29 h 341"/>
              <a:gd name="T16" fmla="*/ 191 w 603"/>
              <a:gd name="T17" fmla="*/ 58 h 341"/>
              <a:gd name="T18" fmla="*/ 202 w 603"/>
              <a:gd name="T19" fmla="*/ 58 h 341"/>
              <a:gd name="T20" fmla="*/ 215 w 603"/>
              <a:gd name="T21" fmla="*/ 71 h 341"/>
              <a:gd name="T22" fmla="*/ 202 w 603"/>
              <a:gd name="T23" fmla="*/ 84 h 341"/>
              <a:gd name="T24" fmla="*/ 175 w 603"/>
              <a:gd name="T25" fmla="*/ 83 h 341"/>
              <a:gd name="T26" fmla="*/ 49 w 603"/>
              <a:gd name="T27" fmla="*/ 83 h 341"/>
              <a:gd name="T28" fmla="*/ 0 w 603"/>
              <a:gd name="T29" fmla="*/ 133 h 341"/>
              <a:gd name="T30" fmla="*/ 0 w 603"/>
              <a:gd name="T31" fmla="*/ 137 h 341"/>
              <a:gd name="T32" fmla="*/ 36 w 603"/>
              <a:gd name="T33" fmla="*/ 184 h 341"/>
              <a:gd name="T34" fmla="*/ 111 w 603"/>
              <a:gd name="T35" fmla="*/ 184 h 341"/>
              <a:gd name="T36" fmla="*/ 124 w 603"/>
              <a:gd name="T37" fmla="*/ 198 h 341"/>
              <a:gd name="T38" fmla="*/ 111 w 603"/>
              <a:gd name="T39" fmla="*/ 210 h 341"/>
              <a:gd name="T40" fmla="*/ 100 w 603"/>
              <a:gd name="T41" fmla="*/ 210 h 341"/>
              <a:gd name="T42" fmla="*/ 92 w 603"/>
              <a:gd name="T43" fmla="*/ 210 h 341"/>
              <a:gd name="T44" fmla="*/ 54 w 603"/>
              <a:gd name="T45" fmla="*/ 249 h 341"/>
              <a:gd name="T46" fmla="*/ 54 w 603"/>
              <a:gd name="T47" fmla="*/ 253 h 341"/>
              <a:gd name="T48" fmla="*/ 79 w 603"/>
              <a:gd name="T49" fmla="*/ 290 h 341"/>
              <a:gd name="T50" fmla="*/ 240 w 603"/>
              <a:gd name="T51" fmla="*/ 290 h 341"/>
              <a:gd name="T52" fmla="*/ 252 w 603"/>
              <a:gd name="T53" fmla="*/ 300 h 341"/>
              <a:gd name="T54" fmla="*/ 238 w 603"/>
              <a:gd name="T55" fmla="*/ 311 h 341"/>
              <a:gd name="T56" fmla="*/ 223 w 603"/>
              <a:gd name="T57" fmla="*/ 325 h 341"/>
              <a:gd name="T58" fmla="*/ 239 w 603"/>
              <a:gd name="T59" fmla="*/ 341 h 341"/>
              <a:gd name="T60" fmla="*/ 356 w 603"/>
              <a:gd name="T61" fmla="*/ 341 h 341"/>
              <a:gd name="T62" fmla="*/ 431 w 603"/>
              <a:gd name="T63" fmla="*/ 341 h 341"/>
              <a:gd name="T64" fmla="*/ 509 w 603"/>
              <a:gd name="T65" fmla="*/ 341 h 341"/>
              <a:gd name="T66" fmla="*/ 603 w 603"/>
              <a:gd name="T67" fmla="*/ 236 h 341"/>
              <a:gd name="T68" fmla="*/ 505 w 603"/>
              <a:gd name="T69" fmla="*/ 1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341">
                <a:moveTo>
                  <a:pt x="505" y="141"/>
                </a:moveTo>
                <a:cubicBezTo>
                  <a:pt x="488" y="141"/>
                  <a:pt x="483" y="134"/>
                  <a:pt x="483" y="126"/>
                </a:cubicBezTo>
                <a:cubicBezTo>
                  <a:pt x="483" y="115"/>
                  <a:pt x="493" y="113"/>
                  <a:pt x="504" y="113"/>
                </a:cubicBezTo>
                <a:cubicBezTo>
                  <a:pt x="535" y="112"/>
                  <a:pt x="540" y="108"/>
                  <a:pt x="540" y="108"/>
                </a:cubicBezTo>
                <a:cubicBezTo>
                  <a:pt x="562" y="103"/>
                  <a:pt x="578" y="77"/>
                  <a:pt x="578" y="54"/>
                </a:cubicBezTo>
                <a:cubicBezTo>
                  <a:pt x="578" y="54"/>
                  <a:pt x="584" y="0"/>
                  <a:pt x="514" y="0"/>
                </a:cubicBezTo>
                <a:cubicBezTo>
                  <a:pt x="201" y="0"/>
                  <a:pt x="201" y="0"/>
                  <a:pt x="201" y="0"/>
                </a:cubicBezTo>
                <a:cubicBezTo>
                  <a:pt x="185" y="0"/>
                  <a:pt x="165" y="8"/>
                  <a:pt x="165" y="29"/>
                </a:cubicBezTo>
                <a:cubicBezTo>
                  <a:pt x="165" y="51"/>
                  <a:pt x="180" y="58"/>
                  <a:pt x="191" y="58"/>
                </a:cubicBezTo>
                <a:cubicBezTo>
                  <a:pt x="202" y="58"/>
                  <a:pt x="202" y="58"/>
                  <a:pt x="202" y="58"/>
                </a:cubicBezTo>
                <a:cubicBezTo>
                  <a:pt x="209" y="58"/>
                  <a:pt x="215" y="64"/>
                  <a:pt x="215" y="71"/>
                </a:cubicBezTo>
                <a:cubicBezTo>
                  <a:pt x="215" y="78"/>
                  <a:pt x="209" y="84"/>
                  <a:pt x="202" y="84"/>
                </a:cubicBezTo>
                <a:cubicBezTo>
                  <a:pt x="175" y="83"/>
                  <a:pt x="175" y="83"/>
                  <a:pt x="175" y="83"/>
                </a:cubicBezTo>
                <a:cubicBezTo>
                  <a:pt x="49" y="83"/>
                  <a:pt x="49" y="83"/>
                  <a:pt x="49" y="83"/>
                </a:cubicBezTo>
                <a:cubicBezTo>
                  <a:pt x="22" y="83"/>
                  <a:pt x="0" y="105"/>
                  <a:pt x="0" y="133"/>
                </a:cubicBezTo>
                <a:cubicBezTo>
                  <a:pt x="0" y="137"/>
                  <a:pt x="0" y="137"/>
                  <a:pt x="0" y="137"/>
                </a:cubicBezTo>
                <a:cubicBezTo>
                  <a:pt x="0" y="160"/>
                  <a:pt x="18" y="184"/>
                  <a:pt x="36" y="184"/>
                </a:cubicBezTo>
                <a:cubicBezTo>
                  <a:pt x="111" y="184"/>
                  <a:pt x="111" y="184"/>
                  <a:pt x="111" y="184"/>
                </a:cubicBezTo>
                <a:cubicBezTo>
                  <a:pt x="118" y="184"/>
                  <a:pt x="124" y="191"/>
                  <a:pt x="124" y="198"/>
                </a:cubicBezTo>
                <a:cubicBezTo>
                  <a:pt x="124" y="205"/>
                  <a:pt x="118" y="210"/>
                  <a:pt x="111" y="210"/>
                </a:cubicBezTo>
                <a:cubicBezTo>
                  <a:pt x="100" y="210"/>
                  <a:pt x="100" y="210"/>
                  <a:pt x="100" y="210"/>
                </a:cubicBezTo>
                <a:cubicBezTo>
                  <a:pt x="92" y="210"/>
                  <a:pt x="92" y="210"/>
                  <a:pt x="92" y="210"/>
                </a:cubicBezTo>
                <a:cubicBezTo>
                  <a:pt x="71" y="210"/>
                  <a:pt x="54" y="228"/>
                  <a:pt x="54" y="249"/>
                </a:cubicBezTo>
                <a:cubicBezTo>
                  <a:pt x="54" y="253"/>
                  <a:pt x="54" y="253"/>
                  <a:pt x="54" y="253"/>
                </a:cubicBezTo>
                <a:cubicBezTo>
                  <a:pt x="54" y="270"/>
                  <a:pt x="67" y="289"/>
                  <a:pt x="79" y="290"/>
                </a:cubicBezTo>
                <a:cubicBezTo>
                  <a:pt x="240" y="290"/>
                  <a:pt x="240" y="290"/>
                  <a:pt x="240" y="290"/>
                </a:cubicBezTo>
                <a:cubicBezTo>
                  <a:pt x="246" y="290"/>
                  <a:pt x="252" y="293"/>
                  <a:pt x="252" y="300"/>
                </a:cubicBezTo>
                <a:cubicBezTo>
                  <a:pt x="252" y="311"/>
                  <a:pt x="238" y="311"/>
                  <a:pt x="238" y="311"/>
                </a:cubicBezTo>
                <a:cubicBezTo>
                  <a:pt x="230" y="311"/>
                  <a:pt x="223" y="316"/>
                  <a:pt x="223" y="325"/>
                </a:cubicBezTo>
                <a:cubicBezTo>
                  <a:pt x="223" y="338"/>
                  <a:pt x="231" y="341"/>
                  <a:pt x="239" y="341"/>
                </a:cubicBezTo>
                <a:cubicBezTo>
                  <a:pt x="356" y="341"/>
                  <a:pt x="356" y="341"/>
                  <a:pt x="356" y="341"/>
                </a:cubicBezTo>
                <a:cubicBezTo>
                  <a:pt x="431" y="341"/>
                  <a:pt x="431" y="341"/>
                  <a:pt x="431" y="341"/>
                </a:cubicBezTo>
                <a:cubicBezTo>
                  <a:pt x="509" y="341"/>
                  <a:pt x="509" y="341"/>
                  <a:pt x="509" y="341"/>
                </a:cubicBezTo>
                <a:cubicBezTo>
                  <a:pt x="569" y="341"/>
                  <a:pt x="603" y="288"/>
                  <a:pt x="603" y="236"/>
                </a:cubicBezTo>
                <a:cubicBezTo>
                  <a:pt x="603" y="145"/>
                  <a:pt x="505" y="141"/>
                  <a:pt x="505" y="14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5"/>
          <p:cNvSpPr>
            <a:spLocks/>
          </p:cNvSpPr>
          <p:nvPr userDrawn="1"/>
        </p:nvSpPr>
        <p:spPr bwMode="auto">
          <a:xfrm>
            <a:off x="516267" y="-1316248"/>
            <a:ext cx="11477665" cy="6859588"/>
          </a:xfrm>
          <a:custGeom>
            <a:avLst/>
            <a:gdLst>
              <a:gd name="T0" fmla="*/ 505 w 603"/>
              <a:gd name="T1" fmla="*/ 141 h 341"/>
              <a:gd name="T2" fmla="*/ 483 w 603"/>
              <a:gd name="T3" fmla="*/ 126 h 341"/>
              <a:gd name="T4" fmla="*/ 504 w 603"/>
              <a:gd name="T5" fmla="*/ 113 h 341"/>
              <a:gd name="T6" fmla="*/ 540 w 603"/>
              <a:gd name="T7" fmla="*/ 108 h 341"/>
              <a:gd name="T8" fmla="*/ 578 w 603"/>
              <a:gd name="T9" fmla="*/ 54 h 341"/>
              <a:gd name="T10" fmla="*/ 514 w 603"/>
              <a:gd name="T11" fmla="*/ 0 h 341"/>
              <a:gd name="T12" fmla="*/ 201 w 603"/>
              <a:gd name="T13" fmla="*/ 0 h 341"/>
              <a:gd name="T14" fmla="*/ 165 w 603"/>
              <a:gd name="T15" fmla="*/ 29 h 341"/>
              <a:gd name="T16" fmla="*/ 191 w 603"/>
              <a:gd name="T17" fmla="*/ 58 h 341"/>
              <a:gd name="T18" fmla="*/ 202 w 603"/>
              <a:gd name="T19" fmla="*/ 58 h 341"/>
              <a:gd name="T20" fmla="*/ 215 w 603"/>
              <a:gd name="T21" fmla="*/ 71 h 341"/>
              <a:gd name="T22" fmla="*/ 202 w 603"/>
              <a:gd name="T23" fmla="*/ 84 h 341"/>
              <a:gd name="T24" fmla="*/ 175 w 603"/>
              <a:gd name="T25" fmla="*/ 83 h 341"/>
              <a:gd name="T26" fmla="*/ 49 w 603"/>
              <a:gd name="T27" fmla="*/ 83 h 341"/>
              <a:gd name="T28" fmla="*/ 0 w 603"/>
              <a:gd name="T29" fmla="*/ 133 h 341"/>
              <a:gd name="T30" fmla="*/ 0 w 603"/>
              <a:gd name="T31" fmla="*/ 137 h 341"/>
              <a:gd name="T32" fmla="*/ 36 w 603"/>
              <a:gd name="T33" fmla="*/ 184 h 341"/>
              <a:gd name="T34" fmla="*/ 111 w 603"/>
              <a:gd name="T35" fmla="*/ 184 h 341"/>
              <a:gd name="T36" fmla="*/ 124 w 603"/>
              <a:gd name="T37" fmla="*/ 198 h 341"/>
              <a:gd name="T38" fmla="*/ 111 w 603"/>
              <a:gd name="T39" fmla="*/ 210 h 341"/>
              <a:gd name="T40" fmla="*/ 100 w 603"/>
              <a:gd name="T41" fmla="*/ 210 h 341"/>
              <a:gd name="T42" fmla="*/ 92 w 603"/>
              <a:gd name="T43" fmla="*/ 210 h 341"/>
              <a:gd name="T44" fmla="*/ 54 w 603"/>
              <a:gd name="T45" fmla="*/ 249 h 341"/>
              <a:gd name="T46" fmla="*/ 54 w 603"/>
              <a:gd name="T47" fmla="*/ 253 h 341"/>
              <a:gd name="T48" fmla="*/ 79 w 603"/>
              <a:gd name="T49" fmla="*/ 290 h 341"/>
              <a:gd name="T50" fmla="*/ 240 w 603"/>
              <a:gd name="T51" fmla="*/ 290 h 341"/>
              <a:gd name="T52" fmla="*/ 252 w 603"/>
              <a:gd name="T53" fmla="*/ 300 h 341"/>
              <a:gd name="T54" fmla="*/ 238 w 603"/>
              <a:gd name="T55" fmla="*/ 311 h 341"/>
              <a:gd name="T56" fmla="*/ 223 w 603"/>
              <a:gd name="T57" fmla="*/ 325 h 341"/>
              <a:gd name="T58" fmla="*/ 239 w 603"/>
              <a:gd name="T59" fmla="*/ 341 h 341"/>
              <a:gd name="T60" fmla="*/ 356 w 603"/>
              <a:gd name="T61" fmla="*/ 341 h 341"/>
              <a:gd name="T62" fmla="*/ 431 w 603"/>
              <a:gd name="T63" fmla="*/ 341 h 341"/>
              <a:gd name="T64" fmla="*/ 509 w 603"/>
              <a:gd name="T65" fmla="*/ 341 h 341"/>
              <a:gd name="T66" fmla="*/ 603 w 603"/>
              <a:gd name="T67" fmla="*/ 236 h 341"/>
              <a:gd name="T68" fmla="*/ 505 w 603"/>
              <a:gd name="T69" fmla="*/ 1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341">
                <a:moveTo>
                  <a:pt x="505" y="141"/>
                </a:moveTo>
                <a:cubicBezTo>
                  <a:pt x="488" y="141"/>
                  <a:pt x="483" y="134"/>
                  <a:pt x="483" y="126"/>
                </a:cubicBezTo>
                <a:cubicBezTo>
                  <a:pt x="483" y="115"/>
                  <a:pt x="493" y="113"/>
                  <a:pt x="504" y="113"/>
                </a:cubicBezTo>
                <a:cubicBezTo>
                  <a:pt x="535" y="112"/>
                  <a:pt x="540" y="108"/>
                  <a:pt x="540" y="108"/>
                </a:cubicBezTo>
                <a:cubicBezTo>
                  <a:pt x="562" y="103"/>
                  <a:pt x="578" y="77"/>
                  <a:pt x="578" y="54"/>
                </a:cubicBezTo>
                <a:cubicBezTo>
                  <a:pt x="578" y="54"/>
                  <a:pt x="584" y="0"/>
                  <a:pt x="514" y="0"/>
                </a:cubicBezTo>
                <a:cubicBezTo>
                  <a:pt x="201" y="0"/>
                  <a:pt x="201" y="0"/>
                  <a:pt x="201" y="0"/>
                </a:cubicBezTo>
                <a:cubicBezTo>
                  <a:pt x="185" y="0"/>
                  <a:pt x="165" y="8"/>
                  <a:pt x="165" y="29"/>
                </a:cubicBezTo>
                <a:cubicBezTo>
                  <a:pt x="165" y="51"/>
                  <a:pt x="180" y="58"/>
                  <a:pt x="191" y="58"/>
                </a:cubicBezTo>
                <a:cubicBezTo>
                  <a:pt x="202" y="58"/>
                  <a:pt x="202" y="58"/>
                  <a:pt x="202" y="58"/>
                </a:cubicBezTo>
                <a:cubicBezTo>
                  <a:pt x="209" y="58"/>
                  <a:pt x="215" y="64"/>
                  <a:pt x="215" y="71"/>
                </a:cubicBezTo>
                <a:cubicBezTo>
                  <a:pt x="215" y="78"/>
                  <a:pt x="209" y="84"/>
                  <a:pt x="202" y="84"/>
                </a:cubicBezTo>
                <a:cubicBezTo>
                  <a:pt x="175" y="83"/>
                  <a:pt x="175" y="83"/>
                  <a:pt x="175" y="83"/>
                </a:cubicBezTo>
                <a:cubicBezTo>
                  <a:pt x="49" y="83"/>
                  <a:pt x="49" y="83"/>
                  <a:pt x="49" y="83"/>
                </a:cubicBezTo>
                <a:cubicBezTo>
                  <a:pt x="22" y="83"/>
                  <a:pt x="0" y="105"/>
                  <a:pt x="0" y="133"/>
                </a:cubicBezTo>
                <a:cubicBezTo>
                  <a:pt x="0" y="137"/>
                  <a:pt x="0" y="137"/>
                  <a:pt x="0" y="137"/>
                </a:cubicBezTo>
                <a:cubicBezTo>
                  <a:pt x="0" y="160"/>
                  <a:pt x="18" y="184"/>
                  <a:pt x="36" y="184"/>
                </a:cubicBezTo>
                <a:cubicBezTo>
                  <a:pt x="111" y="184"/>
                  <a:pt x="111" y="184"/>
                  <a:pt x="111" y="184"/>
                </a:cubicBezTo>
                <a:cubicBezTo>
                  <a:pt x="118" y="184"/>
                  <a:pt x="124" y="191"/>
                  <a:pt x="124" y="198"/>
                </a:cubicBezTo>
                <a:cubicBezTo>
                  <a:pt x="124" y="205"/>
                  <a:pt x="118" y="210"/>
                  <a:pt x="111" y="210"/>
                </a:cubicBezTo>
                <a:cubicBezTo>
                  <a:pt x="100" y="210"/>
                  <a:pt x="100" y="210"/>
                  <a:pt x="100" y="210"/>
                </a:cubicBezTo>
                <a:cubicBezTo>
                  <a:pt x="92" y="210"/>
                  <a:pt x="92" y="210"/>
                  <a:pt x="92" y="210"/>
                </a:cubicBezTo>
                <a:cubicBezTo>
                  <a:pt x="71" y="210"/>
                  <a:pt x="54" y="228"/>
                  <a:pt x="54" y="249"/>
                </a:cubicBezTo>
                <a:cubicBezTo>
                  <a:pt x="54" y="253"/>
                  <a:pt x="54" y="253"/>
                  <a:pt x="54" y="253"/>
                </a:cubicBezTo>
                <a:cubicBezTo>
                  <a:pt x="54" y="270"/>
                  <a:pt x="67" y="289"/>
                  <a:pt x="79" y="290"/>
                </a:cubicBezTo>
                <a:cubicBezTo>
                  <a:pt x="240" y="290"/>
                  <a:pt x="240" y="290"/>
                  <a:pt x="240" y="290"/>
                </a:cubicBezTo>
                <a:cubicBezTo>
                  <a:pt x="246" y="290"/>
                  <a:pt x="252" y="293"/>
                  <a:pt x="252" y="300"/>
                </a:cubicBezTo>
                <a:cubicBezTo>
                  <a:pt x="252" y="311"/>
                  <a:pt x="238" y="311"/>
                  <a:pt x="238" y="311"/>
                </a:cubicBezTo>
                <a:cubicBezTo>
                  <a:pt x="230" y="311"/>
                  <a:pt x="223" y="316"/>
                  <a:pt x="223" y="325"/>
                </a:cubicBezTo>
                <a:cubicBezTo>
                  <a:pt x="223" y="338"/>
                  <a:pt x="231" y="341"/>
                  <a:pt x="239" y="341"/>
                </a:cubicBezTo>
                <a:cubicBezTo>
                  <a:pt x="356" y="341"/>
                  <a:pt x="356" y="341"/>
                  <a:pt x="356" y="341"/>
                </a:cubicBezTo>
                <a:cubicBezTo>
                  <a:pt x="431" y="341"/>
                  <a:pt x="431" y="341"/>
                  <a:pt x="431" y="341"/>
                </a:cubicBezTo>
                <a:cubicBezTo>
                  <a:pt x="509" y="341"/>
                  <a:pt x="509" y="341"/>
                  <a:pt x="509" y="341"/>
                </a:cubicBezTo>
                <a:cubicBezTo>
                  <a:pt x="569" y="341"/>
                  <a:pt x="603" y="288"/>
                  <a:pt x="603" y="236"/>
                </a:cubicBezTo>
                <a:cubicBezTo>
                  <a:pt x="603" y="145"/>
                  <a:pt x="505" y="141"/>
                  <a:pt x="505" y="14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97" name="组合 46"/>
          <p:cNvGrpSpPr/>
          <p:nvPr userDrawn="1"/>
        </p:nvGrpSpPr>
        <p:grpSpPr>
          <a:xfrm rot="3053356">
            <a:off x="7296806" y="4409972"/>
            <a:ext cx="577850" cy="3238167"/>
            <a:chOff x="8373151" y="5638588"/>
            <a:chExt cx="577850" cy="1588825"/>
          </a:xfrm>
        </p:grpSpPr>
        <p:sp>
          <p:nvSpPr>
            <p:cNvPr id="98" name="圆角矩形 97"/>
            <p:cNvSpPr/>
            <p:nvPr/>
          </p:nvSpPr>
          <p:spPr>
            <a:xfrm>
              <a:off x="8373151" y="5638588"/>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48"/>
            <p:cNvCxnSpPr/>
            <p:nvPr/>
          </p:nvCxnSpPr>
          <p:spPr>
            <a:xfrm>
              <a:off x="8662076" y="5735119"/>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0" name="组合 6"/>
          <p:cNvGrpSpPr/>
          <p:nvPr userDrawn="1"/>
        </p:nvGrpSpPr>
        <p:grpSpPr>
          <a:xfrm rot="8890738">
            <a:off x="3969518" y="-686368"/>
            <a:ext cx="577850" cy="3322935"/>
            <a:chOff x="8373151" y="5638588"/>
            <a:chExt cx="577850" cy="1588825"/>
          </a:xfrm>
        </p:grpSpPr>
        <p:sp>
          <p:nvSpPr>
            <p:cNvPr id="101" name="圆角矩形 100"/>
            <p:cNvSpPr/>
            <p:nvPr/>
          </p:nvSpPr>
          <p:spPr>
            <a:xfrm>
              <a:off x="8373151" y="5638588"/>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8"/>
            <p:cNvCxnSpPr/>
            <p:nvPr/>
          </p:nvCxnSpPr>
          <p:spPr>
            <a:xfrm>
              <a:off x="8662076" y="5735119"/>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3" name="组合 15"/>
          <p:cNvGrpSpPr/>
          <p:nvPr userDrawn="1"/>
        </p:nvGrpSpPr>
        <p:grpSpPr>
          <a:xfrm rot="5400000">
            <a:off x="6229124" y="578285"/>
            <a:ext cx="577850" cy="3322935"/>
            <a:chOff x="8373151" y="5638588"/>
            <a:chExt cx="577850" cy="1588825"/>
          </a:xfrm>
        </p:grpSpPr>
        <p:sp>
          <p:nvSpPr>
            <p:cNvPr id="104" name="圆角矩形 103"/>
            <p:cNvSpPr/>
            <p:nvPr/>
          </p:nvSpPr>
          <p:spPr>
            <a:xfrm>
              <a:off x="8373151" y="5638588"/>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连接符 17"/>
            <p:cNvCxnSpPr/>
            <p:nvPr/>
          </p:nvCxnSpPr>
          <p:spPr>
            <a:xfrm>
              <a:off x="8662076" y="5735119"/>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6" name="组合 29"/>
          <p:cNvGrpSpPr/>
          <p:nvPr userDrawn="1"/>
        </p:nvGrpSpPr>
        <p:grpSpPr>
          <a:xfrm rot="9855317">
            <a:off x="8017933" y="1952607"/>
            <a:ext cx="577850" cy="3238167"/>
            <a:chOff x="8373151" y="5638588"/>
            <a:chExt cx="577850" cy="1588825"/>
          </a:xfrm>
        </p:grpSpPr>
        <p:sp>
          <p:nvSpPr>
            <p:cNvPr id="107" name="圆角矩形 106"/>
            <p:cNvSpPr/>
            <p:nvPr/>
          </p:nvSpPr>
          <p:spPr>
            <a:xfrm>
              <a:off x="8373151" y="5638588"/>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31"/>
            <p:cNvCxnSpPr/>
            <p:nvPr/>
          </p:nvCxnSpPr>
          <p:spPr>
            <a:xfrm>
              <a:off x="8662076" y="5735119"/>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09" name="文本占位符 108"/>
          <p:cNvSpPr>
            <a:spLocks noGrp="1"/>
          </p:cNvSpPr>
          <p:nvPr>
            <p:ph type="body" sz="quarter" idx="12"/>
          </p:nvPr>
        </p:nvSpPr>
        <p:spPr>
          <a:xfrm>
            <a:off x="2556725" y="2637807"/>
            <a:ext cx="4445921"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chemeClr val="bg1"/>
          </a:solidFill>
        </p:spPr>
        <p:txBody>
          <a:bodyPr wrap="square">
            <a:noAutofit/>
          </a:bodyPr>
          <a:lstStyle>
            <a:lvl1pPr marL="0" indent="0" algn="r">
              <a:lnSpc>
                <a:spcPct val="130000"/>
              </a:lnSpc>
              <a:buNone/>
              <a:defRPr sz="1200">
                <a:solidFill>
                  <a:schemeClr val="tx1">
                    <a:lumMod val="75000"/>
                    <a:lumOff val="25000"/>
                  </a:schemeClr>
                </a:solidFill>
              </a:defRPr>
            </a:lvl1pPr>
          </a:lstStyle>
          <a:p>
            <a:pPr lvl="0"/>
            <a:endParaRPr kumimoji="1" lang="zh-CN" altLang="en-US" dirty="0"/>
          </a:p>
        </p:txBody>
      </p:sp>
      <p:sp>
        <p:nvSpPr>
          <p:cNvPr id="110" name="文本占位符 109"/>
          <p:cNvSpPr>
            <a:spLocks noGrp="1"/>
          </p:cNvSpPr>
          <p:nvPr>
            <p:ph type="body" sz="quarter" idx="13"/>
          </p:nvPr>
        </p:nvSpPr>
        <p:spPr>
          <a:xfrm>
            <a:off x="5788627" y="4954259"/>
            <a:ext cx="5158876" cy="1290615"/>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chemeClr val="bg1"/>
          </a:solidFill>
        </p:spPr>
        <p:txBody>
          <a:bodyPr wrap="square">
            <a:noAutofit/>
          </a:bodyPr>
          <a:lstStyle>
            <a:lvl1pPr marL="0" indent="0">
              <a:lnSpc>
                <a:spcPct val="130000"/>
              </a:lnSpc>
              <a:buNone/>
              <a:defRPr sz="1200">
                <a:solidFill>
                  <a:schemeClr val="tx1">
                    <a:lumMod val="75000"/>
                    <a:lumOff val="25000"/>
                  </a:schemeClr>
                </a:solidFill>
              </a:defRPr>
            </a:lvl1pPr>
          </a:lstStyle>
          <a:p>
            <a:pPr lvl="0"/>
            <a:endParaRPr kumimoji="1" lang="zh-CN" altLang="en-US" dirty="0"/>
          </a:p>
        </p:txBody>
      </p:sp>
      <p:sp>
        <p:nvSpPr>
          <p:cNvPr id="111" name="文本占位符 110"/>
          <p:cNvSpPr>
            <a:spLocks noGrp="1"/>
          </p:cNvSpPr>
          <p:nvPr>
            <p:ph type="body" sz="quarter" idx="14"/>
          </p:nvPr>
        </p:nvSpPr>
        <p:spPr>
          <a:xfrm>
            <a:off x="4736822" y="151320"/>
            <a:ext cx="3870710" cy="1165890"/>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chemeClr val="bg1"/>
          </a:solidFill>
        </p:spPr>
        <p:txBody>
          <a:bodyPr wrap="square">
            <a:noAutofit/>
          </a:bodyPr>
          <a:lstStyle>
            <a:lvl1pPr marL="0" indent="0">
              <a:lnSpc>
                <a:spcPct val="130000"/>
              </a:lnSpc>
              <a:buNone/>
              <a:defRPr sz="1200">
                <a:solidFill>
                  <a:schemeClr val="tx1">
                    <a:lumMod val="75000"/>
                    <a:lumOff val="25000"/>
                  </a:schemeClr>
                </a:solidFill>
              </a:defRPr>
            </a:lvl1pPr>
          </a:lstStyle>
          <a:p>
            <a:pPr lvl="0"/>
            <a:endParaRPr kumimoji="1" lang="zh-CN" altLang="en-US" dirty="0"/>
          </a:p>
        </p:txBody>
      </p:sp>
    </p:spTree>
    <p:extLst>
      <p:ext uri="{BB962C8B-B14F-4D97-AF65-F5344CB8AC3E}">
        <p14:creationId xmlns:p14="http://schemas.microsoft.com/office/powerpoint/2010/main" val="188637467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空白">
    <p:spTree>
      <p:nvGrpSpPr>
        <p:cNvPr id="1" name=""/>
        <p:cNvGrpSpPr/>
        <p:nvPr/>
      </p:nvGrpSpPr>
      <p:grpSpPr>
        <a:xfrm>
          <a:off x="0" y="0"/>
          <a:ext cx="0" cy="0"/>
          <a:chOff x="0" y="0"/>
          <a:chExt cx="0" cy="0"/>
        </a:xfrm>
      </p:grpSpPr>
      <p:sp>
        <p:nvSpPr>
          <p:cNvPr id="31" name="圖片版面配置區 30"/>
          <p:cNvSpPr>
            <a:spLocks noGrp="1"/>
          </p:cNvSpPr>
          <p:nvPr>
            <p:ph type="pic" sz="quarter" idx="14" hasCustomPrompt="1"/>
          </p:nvPr>
        </p:nvSpPr>
        <p:spPr>
          <a:xfrm>
            <a:off x="1474650" y="685800"/>
            <a:ext cx="9242700" cy="5486400"/>
          </a:xfrm>
          <a:prstGeom prst="rect">
            <a:avLst/>
          </a:prstGeom>
          <a:blipFill>
            <a:blip r:embed="rId2"/>
            <a:stretch>
              <a:fillRect/>
            </a:stretch>
          </a:blipFill>
        </p:spPr>
        <p:txBody>
          <a:bodyPr/>
          <a:lstStyle>
            <a:lvl1pPr marL="0" indent="0">
              <a:buNone/>
              <a:defRPr/>
            </a:lvl1pPr>
          </a:lstStyle>
          <a:p>
            <a:r>
              <a:rPr lang="zh-TW" altLang="en-US" dirty="0"/>
              <a:t>圖</a:t>
            </a:r>
          </a:p>
        </p:txBody>
      </p:sp>
      <p:sp>
        <p:nvSpPr>
          <p:cNvPr id="35" name="文字版面配置區 34"/>
          <p:cNvSpPr>
            <a:spLocks noGrp="1"/>
          </p:cNvSpPr>
          <p:nvPr>
            <p:ph type="body" sz="quarter" idx="16" hasCustomPrompt="1"/>
          </p:nvPr>
        </p:nvSpPr>
        <p:spPr>
          <a:xfrm>
            <a:off x="3530600" y="1930400"/>
            <a:ext cx="4000500" cy="2857500"/>
          </a:xfrm>
          <a:prstGeom prst="rect">
            <a:avLst/>
          </a:prstGeom>
        </p:spPr>
        <p:txBody>
          <a:bodyPr anchor="ctr"/>
          <a:lstStyle>
            <a:lvl1pPr marL="0" indent="0" algn="ctr">
              <a:buNone/>
              <a:defRPr sz="320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zh-TW" altLang="en-US" dirty="0"/>
              <a:t>編輯文字</a:t>
            </a:r>
          </a:p>
        </p:txBody>
      </p:sp>
    </p:spTree>
    <p:extLst>
      <p:ext uri="{BB962C8B-B14F-4D97-AF65-F5344CB8AC3E}">
        <p14:creationId xmlns:p14="http://schemas.microsoft.com/office/powerpoint/2010/main" val="1350835008"/>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研究成果與展望</a:t>
            </a:r>
            <a:endParaRPr lang="zh-CN" altLang="en-US" sz="2400" b="1" kern="100" spc="60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12" name="菱形 11"/>
          <p:cNvSpPr/>
          <p:nvPr userDrawn="1"/>
        </p:nvSpPr>
        <p:spPr>
          <a:xfrm>
            <a:off x="1288415" y="1757656"/>
            <a:ext cx="3992880" cy="4024654"/>
          </a:xfrm>
          <a:prstGeom prst="diamon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cs typeface="+mn-ea"/>
              <a:sym typeface="+mn-lt"/>
            </a:endParaRPr>
          </a:p>
        </p:txBody>
      </p:sp>
      <p:sp>
        <p:nvSpPr>
          <p:cNvPr id="13" name="菱形 12"/>
          <p:cNvSpPr/>
          <p:nvPr userDrawn="1"/>
        </p:nvSpPr>
        <p:spPr>
          <a:xfrm>
            <a:off x="7189615" y="1757656"/>
            <a:ext cx="3992880" cy="4024654"/>
          </a:xfrm>
          <a:prstGeom prst="diamon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cs typeface="+mn-ea"/>
              <a:sym typeface="+mn-lt"/>
            </a:endParaRPr>
          </a:p>
        </p:txBody>
      </p:sp>
      <p:sp>
        <p:nvSpPr>
          <p:cNvPr id="14" name="菱形 13"/>
          <p:cNvSpPr/>
          <p:nvPr userDrawn="1"/>
        </p:nvSpPr>
        <p:spPr>
          <a:xfrm>
            <a:off x="4239015" y="1757656"/>
            <a:ext cx="3992880" cy="4024654"/>
          </a:xfrm>
          <a:prstGeom prst="diamond">
            <a:avLst/>
          </a:prstGeom>
          <a:solidFill>
            <a:srgbClr val="698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cs typeface="+mn-ea"/>
              <a:sym typeface="+mn-lt"/>
            </a:endParaRPr>
          </a:p>
        </p:txBody>
      </p:sp>
      <p:sp>
        <p:nvSpPr>
          <p:cNvPr id="15" name="Freeform 75"/>
          <p:cNvSpPr>
            <a:spLocks noEditPoints="1"/>
          </p:cNvSpPr>
          <p:nvPr userDrawn="1"/>
        </p:nvSpPr>
        <p:spPr bwMode="auto">
          <a:xfrm>
            <a:off x="5987371" y="2728135"/>
            <a:ext cx="497003" cy="487013"/>
          </a:xfrm>
          <a:custGeom>
            <a:avLst/>
            <a:gdLst>
              <a:gd name="T0" fmla="*/ 32 w 59"/>
              <a:gd name="T1" fmla="*/ 42 h 58"/>
              <a:gd name="T2" fmla="*/ 22 w 59"/>
              <a:gd name="T3" fmla="*/ 42 h 58"/>
              <a:gd name="T4" fmla="*/ 8 w 59"/>
              <a:gd name="T5" fmla="*/ 44 h 58"/>
              <a:gd name="T6" fmla="*/ 22 w 59"/>
              <a:gd name="T7" fmla="*/ 45 h 58"/>
              <a:gd name="T8" fmla="*/ 32 w 59"/>
              <a:gd name="T9" fmla="*/ 45 h 58"/>
              <a:gd name="T10" fmla="*/ 51 w 59"/>
              <a:gd name="T11" fmla="*/ 44 h 58"/>
              <a:gd name="T12" fmla="*/ 27 w 59"/>
              <a:gd name="T13" fmla="*/ 46 h 58"/>
              <a:gd name="T14" fmla="*/ 27 w 59"/>
              <a:gd name="T15" fmla="*/ 41 h 58"/>
              <a:gd name="T16" fmla="*/ 27 w 59"/>
              <a:gd name="T17" fmla="*/ 46 h 58"/>
              <a:gd name="T18" fmla="*/ 27 w 59"/>
              <a:gd name="T19" fmla="*/ 13 h 58"/>
              <a:gd name="T20" fmla="*/ 17 w 59"/>
              <a:gd name="T21" fmla="*/ 13 h 58"/>
              <a:gd name="T22" fmla="*/ 8 w 59"/>
              <a:gd name="T23" fmla="*/ 14 h 58"/>
              <a:gd name="T24" fmla="*/ 17 w 59"/>
              <a:gd name="T25" fmla="*/ 16 h 58"/>
              <a:gd name="T26" fmla="*/ 27 w 59"/>
              <a:gd name="T27" fmla="*/ 16 h 58"/>
              <a:gd name="T28" fmla="*/ 51 w 59"/>
              <a:gd name="T29" fmla="*/ 14 h 58"/>
              <a:gd name="T30" fmla="*/ 22 w 59"/>
              <a:gd name="T31" fmla="*/ 17 h 58"/>
              <a:gd name="T32" fmla="*/ 22 w 59"/>
              <a:gd name="T33" fmla="*/ 12 h 58"/>
              <a:gd name="T34" fmla="*/ 22 w 59"/>
              <a:gd name="T35" fmla="*/ 17 h 58"/>
              <a:gd name="T36" fmla="*/ 45 w 59"/>
              <a:gd name="T37" fmla="*/ 28 h 58"/>
              <a:gd name="T38" fmla="*/ 35 w 59"/>
              <a:gd name="T39" fmla="*/ 28 h 58"/>
              <a:gd name="T40" fmla="*/ 8 w 59"/>
              <a:gd name="T41" fmla="*/ 29 h 58"/>
              <a:gd name="T42" fmla="*/ 35 w 59"/>
              <a:gd name="T43" fmla="*/ 30 h 58"/>
              <a:gd name="T44" fmla="*/ 45 w 59"/>
              <a:gd name="T45" fmla="*/ 30 h 58"/>
              <a:gd name="T46" fmla="*/ 51 w 59"/>
              <a:gd name="T47" fmla="*/ 29 h 58"/>
              <a:gd name="T48" fmla="*/ 40 w 59"/>
              <a:gd name="T49" fmla="*/ 32 h 58"/>
              <a:gd name="T50" fmla="*/ 40 w 59"/>
              <a:gd name="T51" fmla="*/ 26 h 58"/>
              <a:gd name="T52" fmla="*/ 40 w 59"/>
              <a:gd name="T53" fmla="*/ 32 h 58"/>
              <a:gd name="T54" fmla="*/ 6 w 59"/>
              <a:gd name="T55" fmla="*/ 0 h 58"/>
              <a:gd name="T56" fmla="*/ 0 w 59"/>
              <a:gd name="T57" fmla="*/ 53 h 58"/>
              <a:gd name="T58" fmla="*/ 54 w 59"/>
              <a:gd name="T59" fmla="*/ 58 h 58"/>
              <a:gd name="T60" fmla="*/ 59 w 59"/>
              <a:gd name="T61" fmla="*/ 5 h 58"/>
              <a:gd name="T62" fmla="*/ 56 w 59"/>
              <a:gd name="T63" fmla="*/ 53 h 58"/>
              <a:gd name="T64" fmla="*/ 6 w 59"/>
              <a:gd name="T65" fmla="*/ 56 h 58"/>
              <a:gd name="T66" fmla="*/ 3 w 59"/>
              <a:gd name="T67" fmla="*/ 5 h 58"/>
              <a:gd name="T68" fmla="*/ 54 w 59"/>
              <a:gd name="T69" fmla="*/ 2 h 58"/>
              <a:gd name="T70" fmla="*/ 56 w 59"/>
              <a:gd name="T7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8">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微軟正黑體" pitchFamily="34" charset="-120"/>
              <a:ea typeface="微軟正黑體" pitchFamily="34" charset="-120"/>
              <a:cs typeface="+mn-ea"/>
              <a:sym typeface="+mn-lt"/>
            </a:endParaRPr>
          </a:p>
        </p:txBody>
      </p:sp>
      <p:sp>
        <p:nvSpPr>
          <p:cNvPr id="16" name="Freeform 72"/>
          <p:cNvSpPr>
            <a:spLocks noEditPoints="1"/>
          </p:cNvSpPr>
          <p:nvPr userDrawn="1"/>
        </p:nvSpPr>
        <p:spPr bwMode="auto">
          <a:xfrm>
            <a:off x="3045657" y="2863498"/>
            <a:ext cx="508438" cy="500732"/>
          </a:xfrm>
          <a:custGeom>
            <a:avLst/>
            <a:gdLst>
              <a:gd name="T0" fmla="*/ 13 w 59"/>
              <a:gd name="T1" fmla="*/ 39 h 58"/>
              <a:gd name="T2" fmla="*/ 15 w 59"/>
              <a:gd name="T3" fmla="*/ 38 h 58"/>
              <a:gd name="T4" fmla="*/ 15 w 59"/>
              <a:gd name="T5" fmla="*/ 37 h 58"/>
              <a:gd name="T6" fmla="*/ 14 w 59"/>
              <a:gd name="T7" fmla="*/ 36 h 58"/>
              <a:gd name="T8" fmla="*/ 13 w 59"/>
              <a:gd name="T9" fmla="*/ 36 h 58"/>
              <a:gd name="T10" fmla="*/ 11 w 59"/>
              <a:gd name="T11" fmla="*/ 37 h 58"/>
              <a:gd name="T12" fmla="*/ 11 w 59"/>
              <a:gd name="T13" fmla="*/ 38 h 58"/>
              <a:gd name="T14" fmla="*/ 12 w 59"/>
              <a:gd name="T15" fmla="*/ 40 h 58"/>
              <a:gd name="T16" fmla="*/ 13 w 59"/>
              <a:gd name="T17" fmla="*/ 39 h 58"/>
              <a:gd name="T18" fmla="*/ 22 w 59"/>
              <a:gd name="T19" fmla="*/ 38 h 58"/>
              <a:gd name="T20" fmla="*/ 20 w 59"/>
              <a:gd name="T21" fmla="*/ 37 h 58"/>
              <a:gd name="T22" fmla="*/ 19 w 59"/>
              <a:gd name="T23" fmla="*/ 37 h 58"/>
              <a:gd name="T24" fmla="*/ 6 w 59"/>
              <a:gd name="T25" fmla="*/ 51 h 58"/>
              <a:gd name="T26" fmla="*/ 6 w 59"/>
              <a:gd name="T27" fmla="*/ 52 h 58"/>
              <a:gd name="T28" fmla="*/ 7 w 59"/>
              <a:gd name="T29" fmla="*/ 53 h 58"/>
              <a:gd name="T30" fmla="*/ 8 w 59"/>
              <a:gd name="T31" fmla="*/ 53 h 58"/>
              <a:gd name="T32" fmla="*/ 21 w 59"/>
              <a:gd name="T33" fmla="*/ 39 h 58"/>
              <a:gd name="T34" fmla="*/ 22 w 59"/>
              <a:gd name="T35" fmla="*/ 38 h 58"/>
              <a:gd name="T36" fmla="*/ 22 w 59"/>
              <a:gd name="T37" fmla="*/ 44 h 58"/>
              <a:gd name="T38" fmla="*/ 21 w 59"/>
              <a:gd name="T39" fmla="*/ 44 h 58"/>
              <a:gd name="T40" fmla="*/ 17 w 59"/>
              <a:gd name="T41" fmla="*/ 48 h 58"/>
              <a:gd name="T42" fmla="*/ 16 w 59"/>
              <a:gd name="T43" fmla="*/ 49 h 58"/>
              <a:gd name="T44" fmla="*/ 18 w 59"/>
              <a:gd name="T45" fmla="*/ 50 h 58"/>
              <a:gd name="T46" fmla="*/ 19 w 59"/>
              <a:gd name="T47" fmla="*/ 50 h 58"/>
              <a:gd name="T48" fmla="*/ 23 w 59"/>
              <a:gd name="T49" fmla="*/ 46 h 58"/>
              <a:gd name="T50" fmla="*/ 23 w 59"/>
              <a:gd name="T51" fmla="*/ 45 h 58"/>
              <a:gd name="T52" fmla="*/ 22 w 59"/>
              <a:gd name="T53" fmla="*/ 44 h 58"/>
              <a:gd name="T54" fmla="*/ 59 w 59"/>
              <a:gd name="T55" fmla="*/ 1 h 58"/>
              <a:gd name="T56" fmla="*/ 58 w 59"/>
              <a:gd name="T57" fmla="*/ 0 h 58"/>
              <a:gd name="T58" fmla="*/ 57 w 59"/>
              <a:gd name="T59" fmla="*/ 0 h 58"/>
              <a:gd name="T60" fmla="*/ 57 w 59"/>
              <a:gd name="T61" fmla="*/ 0 h 58"/>
              <a:gd name="T62" fmla="*/ 1 w 59"/>
              <a:gd name="T63" fmla="*/ 24 h 58"/>
              <a:gd name="T64" fmla="*/ 1 w 59"/>
              <a:gd name="T65" fmla="*/ 24 h 58"/>
              <a:gd name="T66" fmla="*/ 1 w 59"/>
              <a:gd name="T67" fmla="*/ 24 h 58"/>
              <a:gd name="T68" fmla="*/ 1 w 59"/>
              <a:gd name="T69" fmla="*/ 24 h 58"/>
              <a:gd name="T70" fmla="*/ 0 w 59"/>
              <a:gd name="T71" fmla="*/ 25 h 58"/>
              <a:gd name="T72" fmla="*/ 1 w 59"/>
              <a:gd name="T73" fmla="*/ 26 h 58"/>
              <a:gd name="T74" fmla="*/ 1 w 59"/>
              <a:gd name="T75" fmla="*/ 26 h 58"/>
              <a:gd name="T76" fmla="*/ 23 w 59"/>
              <a:gd name="T77" fmla="*/ 35 h 58"/>
              <a:gd name="T78" fmla="*/ 32 w 59"/>
              <a:gd name="T79" fmla="*/ 57 h 58"/>
              <a:gd name="T80" fmla="*/ 32 w 59"/>
              <a:gd name="T81" fmla="*/ 57 h 58"/>
              <a:gd name="T82" fmla="*/ 34 w 59"/>
              <a:gd name="T83" fmla="*/ 58 h 58"/>
              <a:gd name="T84" fmla="*/ 35 w 59"/>
              <a:gd name="T85" fmla="*/ 58 h 58"/>
              <a:gd name="T86" fmla="*/ 35 w 59"/>
              <a:gd name="T87" fmla="*/ 58 h 58"/>
              <a:gd name="T88" fmla="*/ 35 w 59"/>
              <a:gd name="T89" fmla="*/ 58 h 58"/>
              <a:gd name="T90" fmla="*/ 35 w 59"/>
              <a:gd name="T91" fmla="*/ 58 h 58"/>
              <a:gd name="T92" fmla="*/ 59 w 59"/>
              <a:gd name="T93" fmla="*/ 2 h 58"/>
              <a:gd name="T94" fmla="*/ 59 w 59"/>
              <a:gd name="T95" fmla="*/ 2 h 58"/>
              <a:gd name="T96" fmla="*/ 59 w 59"/>
              <a:gd name="T97" fmla="*/ 1 h 58"/>
              <a:gd name="T98" fmla="*/ 5 w 59"/>
              <a:gd name="T99" fmla="*/ 25 h 58"/>
              <a:gd name="T100" fmla="*/ 52 w 59"/>
              <a:gd name="T101" fmla="*/ 5 h 58"/>
              <a:gd name="T102" fmla="*/ 24 w 59"/>
              <a:gd name="T103" fmla="*/ 33 h 58"/>
              <a:gd name="T104" fmla="*/ 5 w 59"/>
              <a:gd name="T105" fmla="*/ 25 h 58"/>
              <a:gd name="T106" fmla="*/ 34 w 59"/>
              <a:gd name="T107" fmla="*/ 54 h 58"/>
              <a:gd name="T108" fmla="*/ 26 w 59"/>
              <a:gd name="T109" fmla="*/ 35 h 58"/>
              <a:gd name="T110" fmla="*/ 54 w 59"/>
              <a:gd name="T111" fmla="*/ 7 h 58"/>
              <a:gd name="T112" fmla="*/ 34 w 59"/>
              <a:gd name="T113"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8">
                <a:moveTo>
                  <a:pt x="13" y="39"/>
                </a:moveTo>
                <a:cubicBezTo>
                  <a:pt x="15" y="38"/>
                  <a:pt x="15" y="38"/>
                  <a:pt x="15" y="38"/>
                </a:cubicBezTo>
                <a:cubicBezTo>
                  <a:pt x="15" y="38"/>
                  <a:pt x="15" y="37"/>
                  <a:pt x="15" y="37"/>
                </a:cubicBezTo>
                <a:cubicBezTo>
                  <a:pt x="15" y="36"/>
                  <a:pt x="14" y="36"/>
                  <a:pt x="14" y="36"/>
                </a:cubicBezTo>
                <a:cubicBezTo>
                  <a:pt x="13" y="36"/>
                  <a:pt x="13" y="36"/>
                  <a:pt x="13" y="36"/>
                </a:cubicBezTo>
                <a:cubicBezTo>
                  <a:pt x="11" y="37"/>
                  <a:pt x="11" y="37"/>
                  <a:pt x="11" y="37"/>
                </a:cubicBezTo>
                <a:cubicBezTo>
                  <a:pt x="11" y="38"/>
                  <a:pt x="11" y="38"/>
                  <a:pt x="11" y="38"/>
                </a:cubicBezTo>
                <a:cubicBezTo>
                  <a:pt x="11" y="39"/>
                  <a:pt x="12" y="40"/>
                  <a:pt x="12" y="40"/>
                </a:cubicBezTo>
                <a:cubicBezTo>
                  <a:pt x="13" y="40"/>
                  <a:pt x="13" y="40"/>
                  <a:pt x="13" y="39"/>
                </a:cubicBezTo>
                <a:close/>
                <a:moveTo>
                  <a:pt x="22" y="38"/>
                </a:moveTo>
                <a:cubicBezTo>
                  <a:pt x="22" y="38"/>
                  <a:pt x="21" y="37"/>
                  <a:pt x="20" y="37"/>
                </a:cubicBezTo>
                <a:cubicBezTo>
                  <a:pt x="20" y="37"/>
                  <a:pt x="20" y="37"/>
                  <a:pt x="19" y="37"/>
                </a:cubicBezTo>
                <a:cubicBezTo>
                  <a:pt x="6" y="51"/>
                  <a:pt x="6" y="51"/>
                  <a:pt x="6" y="51"/>
                </a:cubicBezTo>
                <a:cubicBezTo>
                  <a:pt x="6" y="51"/>
                  <a:pt x="6" y="51"/>
                  <a:pt x="6" y="52"/>
                </a:cubicBezTo>
                <a:cubicBezTo>
                  <a:pt x="6" y="52"/>
                  <a:pt x="6" y="53"/>
                  <a:pt x="7" y="53"/>
                </a:cubicBezTo>
                <a:cubicBezTo>
                  <a:pt x="7" y="53"/>
                  <a:pt x="8" y="53"/>
                  <a:pt x="8" y="53"/>
                </a:cubicBezTo>
                <a:cubicBezTo>
                  <a:pt x="21" y="39"/>
                  <a:pt x="21" y="39"/>
                  <a:pt x="21" y="39"/>
                </a:cubicBezTo>
                <a:cubicBezTo>
                  <a:pt x="22" y="39"/>
                  <a:pt x="22" y="39"/>
                  <a:pt x="22" y="38"/>
                </a:cubicBezTo>
                <a:close/>
                <a:moveTo>
                  <a:pt x="22" y="44"/>
                </a:moveTo>
                <a:cubicBezTo>
                  <a:pt x="21" y="44"/>
                  <a:pt x="21" y="44"/>
                  <a:pt x="21" y="44"/>
                </a:cubicBezTo>
                <a:cubicBezTo>
                  <a:pt x="17" y="48"/>
                  <a:pt x="17" y="48"/>
                  <a:pt x="17" y="48"/>
                </a:cubicBezTo>
                <a:cubicBezTo>
                  <a:pt x="16" y="48"/>
                  <a:pt x="16" y="49"/>
                  <a:pt x="16" y="49"/>
                </a:cubicBezTo>
                <a:cubicBezTo>
                  <a:pt x="16" y="50"/>
                  <a:pt x="17" y="50"/>
                  <a:pt x="18" y="50"/>
                </a:cubicBezTo>
                <a:cubicBezTo>
                  <a:pt x="18" y="50"/>
                  <a:pt x="18" y="50"/>
                  <a:pt x="19" y="50"/>
                </a:cubicBezTo>
                <a:cubicBezTo>
                  <a:pt x="23" y="46"/>
                  <a:pt x="23" y="46"/>
                  <a:pt x="23" y="46"/>
                </a:cubicBezTo>
                <a:cubicBezTo>
                  <a:pt x="23" y="46"/>
                  <a:pt x="23" y="45"/>
                  <a:pt x="23" y="45"/>
                </a:cubicBezTo>
                <a:cubicBezTo>
                  <a:pt x="23" y="44"/>
                  <a:pt x="22" y="44"/>
                  <a:pt x="22" y="44"/>
                </a:cubicBezTo>
                <a:close/>
                <a:moveTo>
                  <a:pt x="59" y="1"/>
                </a:moveTo>
                <a:cubicBezTo>
                  <a:pt x="59" y="0"/>
                  <a:pt x="58" y="0"/>
                  <a:pt x="58" y="0"/>
                </a:cubicBezTo>
                <a:cubicBezTo>
                  <a:pt x="57" y="0"/>
                  <a:pt x="57" y="0"/>
                  <a:pt x="57" y="0"/>
                </a:cubicBezTo>
                <a:cubicBezTo>
                  <a:pt x="57" y="0"/>
                  <a:pt x="57" y="0"/>
                  <a:pt x="57" y="0"/>
                </a:cubicBezTo>
                <a:cubicBezTo>
                  <a:pt x="1" y="24"/>
                  <a:pt x="1" y="24"/>
                  <a:pt x="1" y="24"/>
                </a:cubicBezTo>
                <a:cubicBezTo>
                  <a:pt x="1" y="24"/>
                  <a:pt x="1" y="24"/>
                  <a:pt x="1" y="24"/>
                </a:cubicBezTo>
                <a:cubicBezTo>
                  <a:pt x="1" y="24"/>
                  <a:pt x="1" y="24"/>
                  <a:pt x="1" y="24"/>
                </a:cubicBezTo>
                <a:cubicBezTo>
                  <a:pt x="1" y="24"/>
                  <a:pt x="1" y="24"/>
                  <a:pt x="1" y="24"/>
                </a:cubicBezTo>
                <a:cubicBezTo>
                  <a:pt x="1" y="24"/>
                  <a:pt x="0" y="24"/>
                  <a:pt x="0" y="25"/>
                </a:cubicBezTo>
                <a:cubicBezTo>
                  <a:pt x="0" y="26"/>
                  <a:pt x="1" y="26"/>
                  <a:pt x="1" y="26"/>
                </a:cubicBezTo>
                <a:cubicBezTo>
                  <a:pt x="1" y="26"/>
                  <a:pt x="1" y="26"/>
                  <a:pt x="1" y="26"/>
                </a:cubicBezTo>
                <a:cubicBezTo>
                  <a:pt x="23" y="35"/>
                  <a:pt x="23" y="35"/>
                  <a:pt x="23" y="35"/>
                </a:cubicBezTo>
                <a:cubicBezTo>
                  <a:pt x="32" y="57"/>
                  <a:pt x="32" y="57"/>
                  <a:pt x="32" y="57"/>
                </a:cubicBezTo>
                <a:cubicBezTo>
                  <a:pt x="32" y="57"/>
                  <a:pt x="32" y="57"/>
                  <a:pt x="32" y="57"/>
                </a:cubicBezTo>
                <a:cubicBezTo>
                  <a:pt x="33" y="58"/>
                  <a:pt x="33" y="58"/>
                  <a:pt x="34" y="58"/>
                </a:cubicBezTo>
                <a:cubicBezTo>
                  <a:pt x="34" y="58"/>
                  <a:pt x="35" y="58"/>
                  <a:pt x="35" y="58"/>
                </a:cubicBezTo>
                <a:cubicBezTo>
                  <a:pt x="35" y="58"/>
                  <a:pt x="35" y="58"/>
                  <a:pt x="35" y="58"/>
                </a:cubicBezTo>
                <a:cubicBezTo>
                  <a:pt x="35" y="58"/>
                  <a:pt x="35" y="58"/>
                  <a:pt x="35" y="58"/>
                </a:cubicBezTo>
                <a:cubicBezTo>
                  <a:pt x="35" y="58"/>
                  <a:pt x="35" y="58"/>
                  <a:pt x="35" y="58"/>
                </a:cubicBezTo>
                <a:cubicBezTo>
                  <a:pt x="59" y="2"/>
                  <a:pt x="59" y="2"/>
                  <a:pt x="59" y="2"/>
                </a:cubicBezTo>
                <a:cubicBezTo>
                  <a:pt x="59" y="2"/>
                  <a:pt x="59" y="2"/>
                  <a:pt x="59" y="2"/>
                </a:cubicBezTo>
                <a:cubicBezTo>
                  <a:pt x="59" y="1"/>
                  <a:pt x="59" y="1"/>
                  <a:pt x="59" y="1"/>
                </a:cubicBezTo>
                <a:close/>
                <a:moveTo>
                  <a:pt x="5" y="25"/>
                </a:moveTo>
                <a:cubicBezTo>
                  <a:pt x="52" y="5"/>
                  <a:pt x="52" y="5"/>
                  <a:pt x="52" y="5"/>
                </a:cubicBezTo>
                <a:cubicBezTo>
                  <a:pt x="24" y="33"/>
                  <a:pt x="24" y="33"/>
                  <a:pt x="24" y="33"/>
                </a:cubicBezTo>
                <a:lnTo>
                  <a:pt x="5" y="25"/>
                </a:lnTo>
                <a:close/>
                <a:moveTo>
                  <a:pt x="34" y="54"/>
                </a:moveTo>
                <a:cubicBezTo>
                  <a:pt x="26" y="35"/>
                  <a:pt x="26" y="35"/>
                  <a:pt x="26" y="35"/>
                </a:cubicBezTo>
                <a:cubicBezTo>
                  <a:pt x="54" y="7"/>
                  <a:pt x="54" y="7"/>
                  <a:pt x="54" y="7"/>
                </a:cubicBezTo>
                <a:lnTo>
                  <a:pt x="34" y="54"/>
                </a:lnTo>
                <a:close/>
              </a:path>
            </a:pathLst>
          </a:custGeom>
          <a:solidFill>
            <a:schemeClr val="tx1">
              <a:lumMod val="85000"/>
              <a:lumOff val="1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微軟正黑體" pitchFamily="34" charset="-120"/>
              <a:ea typeface="微軟正黑體" pitchFamily="34" charset="-120"/>
              <a:cs typeface="+mn-ea"/>
              <a:sym typeface="+mn-lt"/>
            </a:endParaRPr>
          </a:p>
        </p:txBody>
      </p:sp>
      <p:sp>
        <p:nvSpPr>
          <p:cNvPr id="17" name="Freeform 76"/>
          <p:cNvSpPr>
            <a:spLocks noEditPoints="1"/>
          </p:cNvSpPr>
          <p:nvPr userDrawn="1"/>
        </p:nvSpPr>
        <p:spPr bwMode="auto">
          <a:xfrm>
            <a:off x="8916814" y="2863498"/>
            <a:ext cx="511003" cy="500732"/>
          </a:xfrm>
          <a:custGeom>
            <a:avLst/>
            <a:gdLst>
              <a:gd name="T0" fmla="*/ 54 w 59"/>
              <a:gd name="T1" fmla="*/ 22 h 58"/>
              <a:gd name="T2" fmla="*/ 53 w 59"/>
              <a:gd name="T3" fmla="*/ 14 h 58"/>
              <a:gd name="T4" fmla="*/ 48 w 59"/>
              <a:gd name="T5" fmla="*/ 5 h 58"/>
              <a:gd name="T6" fmla="*/ 45 w 59"/>
              <a:gd name="T7" fmla="*/ 5 h 58"/>
              <a:gd name="T8" fmla="*/ 36 w 59"/>
              <a:gd name="T9" fmla="*/ 4 h 58"/>
              <a:gd name="T10" fmla="*/ 34 w 59"/>
              <a:gd name="T11" fmla="*/ 0 h 58"/>
              <a:gd name="T12" fmla="*/ 24 w 59"/>
              <a:gd name="T13" fmla="*/ 2 h 58"/>
              <a:gd name="T14" fmla="*/ 17 w 59"/>
              <a:gd name="T15" fmla="*/ 7 h 58"/>
              <a:gd name="T16" fmla="*/ 13 w 59"/>
              <a:gd name="T17" fmla="*/ 5 h 58"/>
              <a:gd name="T18" fmla="*/ 6 w 59"/>
              <a:gd name="T19" fmla="*/ 11 h 58"/>
              <a:gd name="T20" fmla="*/ 8 w 59"/>
              <a:gd name="T21" fmla="*/ 16 h 58"/>
              <a:gd name="T22" fmla="*/ 2 w 59"/>
              <a:gd name="T23" fmla="*/ 23 h 58"/>
              <a:gd name="T24" fmla="*/ 0 w 59"/>
              <a:gd name="T25" fmla="*/ 33 h 58"/>
              <a:gd name="T26" fmla="*/ 5 w 59"/>
              <a:gd name="T27" fmla="*/ 36 h 58"/>
              <a:gd name="T28" fmla="*/ 6 w 59"/>
              <a:gd name="T29" fmla="*/ 44 h 58"/>
              <a:gd name="T30" fmla="*/ 12 w 59"/>
              <a:gd name="T31" fmla="*/ 53 h 58"/>
              <a:gd name="T32" fmla="*/ 14 w 59"/>
              <a:gd name="T33" fmla="*/ 53 h 58"/>
              <a:gd name="T34" fmla="*/ 23 w 59"/>
              <a:gd name="T35" fmla="*/ 54 h 58"/>
              <a:gd name="T36" fmla="*/ 26 w 59"/>
              <a:gd name="T37" fmla="*/ 58 h 58"/>
              <a:gd name="T38" fmla="*/ 36 w 59"/>
              <a:gd name="T39" fmla="*/ 56 h 58"/>
              <a:gd name="T40" fmla="*/ 42 w 59"/>
              <a:gd name="T41" fmla="*/ 51 h 58"/>
              <a:gd name="T42" fmla="*/ 46 w 59"/>
              <a:gd name="T43" fmla="*/ 53 h 58"/>
              <a:gd name="T44" fmla="*/ 53 w 59"/>
              <a:gd name="T45" fmla="*/ 47 h 58"/>
              <a:gd name="T46" fmla="*/ 52 w 59"/>
              <a:gd name="T47" fmla="*/ 42 h 58"/>
              <a:gd name="T48" fmla="*/ 57 w 59"/>
              <a:gd name="T49" fmla="*/ 35 h 58"/>
              <a:gd name="T50" fmla="*/ 59 w 59"/>
              <a:gd name="T51" fmla="*/ 25 h 58"/>
              <a:gd name="T52" fmla="*/ 56 w 59"/>
              <a:gd name="T53" fmla="*/ 32 h 58"/>
              <a:gd name="T54" fmla="*/ 54 w 59"/>
              <a:gd name="T55" fmla="*/ 33 h 58"/>
              <a:gd name="T56" fmla="*/ 49 w 59"/>
              <a:gd name="T57" fmla="*/ 40 h 58"/>
              <a:gd name="T58" fmla="*/ 51 w 59"/>
              <a:gd name="T59" fmla="*/ 46 h 58"/>
              <a:gd name="T60" fmla="*/ 46 w 59"/>
              <a:gd name="T61" fmla="*/ 50 h 58"/>
              <a:gd name="T62" fmla="*/ 42 w 59"/>
              <a:gd name="T63" fmla="*/ 48 h 58"/>
              <a:gd name="T64" fmla="*/ 36 w 59"/>
              <a:gd name="T65" fmla="*/ 51 h 58"/>
              <a:gd name="T66" fmla="*/ 33 w 59"/>
              <a:gd name="T67" fmla="*/ 56 h 58"/>
              <a:gd name="T68" fmla="*/ 26 w 59"/>
              <a:gd name="T69" fmla="*/ 56 h 58"/>
              <a:gd name="T70" fmla="*/ 24 w 59"/>
              <a:gd name="T71" fmla="*/ 51 h 58"/>
              <a:gd name="T72" fmla="*/ 17 w 59"/>
              <a:gd name="T73" fmla="*/ 48 h 58"/>
              <a:gd name="T74" fmla="*/ 13 w 59"/>
              <a:gd name="T75" fmla="*/ 50 h 58"/>
              <a:gd name="T76" fmla="*/ 8 w 59"/>
              <a:gd name="T77" fmla="*/ 46 h 58"/>
              <a:gd name="T78" fmla="*/ 10 w 59"/>
              <a:gd name="T79" fmla="*/ 40 h 58"/>
              <a:gd name="T80" fmla="*/ 6 w 59"/>
              <a:gd name="T81" fmla="*/ 33 h 58"/>
              <a:gd name="T82" fmla="*/ 3 w 59"/>
              <a:gd name="T83" fmla="*/ 32 h 58"/>
              <a:gd name="T84" fmla="*/ 6 w 59"/>
              <a:gd name="T85" fmla="*/ 25 h 58"/>
              <a:gd name="T86" fmla="*/ 10 w 59"/>
              <a:gd name="T87" fmla="*/ 18 h 58"/>
              <a:gd name="T88" fmla="*/ 8 w 59"/>
              <a:gd name="T89" fmla="*/ 12 h 58"/>
              <a:gd name="T90" fmla="*/ 13 w 59"/>
              <a:gd name="T91" fmla="*/ 8 h 58"/>
              <a:gd name="T92" fmla="*/ 17 w 59"/>
              <a:gd name="T93" fmla="*/ 10 h 58"/>
              <a:gd name="T94" fmla="*/ 24 w 59"/>
              <a:gd name="T95" fmla="*/ 7 h 58"/>
              <a:gd name="T96" fmla="*/ 26 w 59"/>
              <a:gd name="T97" fmla="*/ 2 h 58"/>
              <a:gd name="T98" fmla="*/ 33 w 59"/>
              <a:gd name="T99" fmla="*/ 2 h 58"/>
              <a:gd name="T100" fmla="*/ 36 w 59"/>
              <a:gd name="T101" fmla="*/ 7 h 58"/>
              <a:gd name="T102" fmla="*/ 42 w 59"/>
              <a:gd name="T103" fmla="*/ 10 h 58"/>
              <a:gd name="T104" fmla="*/ 46 w 59"/>
              <a:gd name="T105" fmla="*/ 8 h 58"/>
              <a:gd name="T106" fmla="*/ 51 w 59"/>
              <a:gd name="T107" fmla="*/ 13 h 58"/>
              <a:gd name="T108" fmla="*/ 49 w 59"/>
              <a:gd name="T109" fmla="*/ 18 h 58"/>
              <a:gd name="T110" fmla="*/ 54 w 59"/>
              <a:gd name="T111" fmla="*/ 25 h 58"/>
              <a:gd name="T112" fmla="*/ 56 w 59"/>
              <a:gd name="T113" fmla="*/ 32 h 58"/>
              <a:gd name="T114" fmla="*/ 16 w 59"/>
              <a:gd name="T115" fmla="*/ 29 h 58"/>
              <a:gd name="T116" fmla="*/ 43 w 59"/>
              <a:gd name="T117" fmla="*/ 29 h 58"/>
              <a:gd name="T118" fmla="*/ 30 w 59"/>
              <a:gd name="T119" fmla="*/ 40 h 58"/>
              <a:gd name="T120" fmla="*/ 30 w 59"/>
              <a:gd name="T121" fmla="*/ 18 h 58"/>
              <a:gd name="T122" fmla="*/ 30 w 59"/>
              <a:gd name="T123"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58">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56BDBD"/>
              </a:solidFill>
              <a:effectLst/>
              <a:uLnTx/>
              <a:uFillTx/>
              <a:latin typeface="微軟正黑體" pitchFamily="34" charset="-120"/>
              <a:ea typeface="微軟正黑體" pitchFamily="34" charset="-120"/>
              <a:cs typeface="+mn-ea"/>
              <a:sym typeface="+mn-lt"/>
            </a:endParaRPr>
          </a:p>
        </p:txBody>
      </p:sp>
      <p:grpSp>
        <p:nvGrpSpPr>
          <p:cNvPr id="18" name="组合 41"/>
          <p:cNvGrpSpPr/>
          <p:nvPr userDrawn="1"/>
        </p:nvGrpSpPr>
        <p:grpSpPr>
          <a:xfrm>
            <a:off x="2309495" y="3414395"/>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rPr>
                <a:t>研究成果</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21" name="组合 2"/>
          <p:cNvGrpSpPr/>
          <p:nvPr userDrawn="1"/>
        </p:nvGrpSpPr>
        <p:grpSpPr>
          <a:xfrm>
            <a:off x="5281295" y="3415030"/>
            <a:ext cx="1981200" cy="711835"/>
            <a:chOff x="2408" y="3190"/>
            <a:chExt cx="3120" cy="1121"/>
          </a:xfrm>
        </p:grpSpPr>
        <p:sp>
          <p:nvSpPr>
            <p:cNvPr id="2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軟正黑體" pitchFamily="34" charset="-120"/>
                  <a:ea typeface="微軟正黑體" pitchFamily="34" charset="-120"/>
                  <a:cs typeface="+mn-ea"/>
                  <a:sym typeface="+mn-lt"/>
                </a:rPr>
                <a:t>研究成果</a:t>
              </a: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bg1"/>
                  </a:solidFill>
                  <a:latin typeface="微軟正黑體" pitchFamily="34" charset="-120"/>
                  <a:ea typeface="微軟正黑體" pitchFamily="34" charset="-120"/>
                  <a:cs typeface="仿宋" panose="02010609060101010101" charset="-122"/>
                  <a:sym typeface="+mn-lt"/>
                </a:rPr>
              </a:br>
              <a:r>
                <a:rPr lang="zh-CN" altLang="en-US" sz="1200">
                  <a:solidFill>
                    <a:schemeClr val="bg1"/>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24" name="组合 11"/>
          <p:cNvGrpSpPr/>
          <p:nvPr userDrawn="1"/>
        </p:nvGrpSpPr>
        <p:grpSpPr>
          <a:xfrm>
            <a:off x="8297545" y="3415665"/>
            <a:ext cx="1981200" cy="711835"/>
            <a:chOff x="2408" y="3190"/>
            <a:chExt cx="3120" cy="1121"/>
          </a:xfrm>
        </p:grpSpPr>
        <p:sp>
          <p:nvSpPr>
            <p:cNvPr id="2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rPr>
                <a:t>研究成果</a:t>
              </a: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spTree>
    <p:extLst>
      <p:ext uri="{BB962C8B-B14F-4D97-AF65-F5344CB8AC3E}">
        <p14:creationId xmlns:p14="http://schemas.microsoft.com/office/powerpoint/2010/main" val="2617981159"/>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5" presetClass="entr" presetSubtype="1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heckerboard(across)">
                                      <p:cBhvr>
                                        <p:cTn id="48" dur="500"/>
                                        <p:tgtEl>
                                          <p:spTgt spid="18"/>
                                        </p:tgtEl>
                                      </p:cBhvr>
                                    </p:animEffect>
                                  </p:childTnLst>
                                </p:cTn>
                              </p:par>
                            </p:childTnLst>
                          </p:cTn>
                        </p:par>
                        <p:par>
                          <p:cTn id="49" fill="hold">
                            <p:stCondLst>
                              <p:cond delay="2500"/>
                            </p:stCondLst>
                            <p:childTnLst>
                              <p:par>
                                <p:cTn id="50" presetID="5" presetClass="entr" presetSubtype="1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childTnLst>
                          </p:cTn>
                        </p:par>
                        <p:par>
                          <p:cTn id="53" fill="hold">
                            <p:stCondLst>
                              <p:cond delay="3000"/>
                            </p:stCondLst>
                            <p:childTnLst>
                              <p:par>
                                <p:cTn id="54" presetID="5" presetClass="entr" presetSubtype="10"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checkerboard(across)">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4" grpId="0" animBg="1"/>
      <p:bldP spid="15" grpId="0" animBg="1"/>
      <p:bldP spid="16" grpId="0" animBg="1"/>
      <p:bldP spid="1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2" name="组合 40"/>
          <p:cNvGrpSpPr/>
          <p:nvPr userDrawn="1"/>
        </p:nvGrpSpPr>
        <p:grpSpPr>
          <a:xfrm>
            <a:off x="4003040" y="1736090"/>
            <a:ext cx="4136390" cy="3865880"/>
            <a:chOff x="6304" y="2734"/>
            <a:chExt cx="6514" cy="6088"/>
          </a:xfrm>
        </p:grpSpPr>
        <p:grpSp>
          <p:nvGrpSpPr>
            <p:cNvPr id="13" name="组合 1"/>
            <p:cNvGrpSpPr/>
            <p:nvPr/>
          </p:nvGrpSpPr>
          <p:grpSpPr>
            <a:xfrm>
              <a:off x="6304" y="2734"/>
              <a:ext cx="6514" cy="6089"/>
              <a:chOff x="9491314" y="3772300"/>
              <a:chExt cx="5177282" cy="4839728"/>
            </a:xfrm>
            <a:solidFill>
              <a:srgbClr val="5A6C6A"/>
            </a:solidFill>
          </p:grpSpPr>
          <p:sp>
            <p:nvSpPr>
              <p:cNvPr id="15" name="Freeform 191"/>
              <p:cNvSpPr>
                <a:spLocks noChangeArrowheads="1"/>
              </p:cNvSpPr>
              <p:nvPr/>
            </p:nvSpPr>
            <p:spPr bwMode="auto">
              <a:xfrm>
                <a:off x="9963365" y="5870581"/>
                <a:ext cx="8681" cy="147483"/>
              </a:xfrm>
              <a:custGeom>
                <a:avLst/>
                <a:gdLst>
                  <a:gd name="T0" fmla="*/ 0 w 7"/>
                  <a:gd name="T1" fmla="*/ 147 h 148"/>
                  <a:gd name="T2" fmla="*/ 0 w 7"/>
                  <a:gd name="T3" fmla="*/ 147 h 148"/>
                  <a:gd name="T4" fmla="*/ 6 w 7"/>
                  <a:gd name="T5" fmla="*/ 147 h 148"/>
                  <a:gd name="T6" fmla="*/ 0 w 7"/>
                  <a:gd name="T7" fmla="*/ 0 h 148"/>
                  <a:gd name="T8" fmla="*/ 0 w 7"/>
                  <a:gd name="T9" fmla="*/ 147 h 148"/>
                </a:gdLst>
                <a:ahLst/>
                <a:cxnLst>
                  <a:cxn ang="0">
                    <a:pos x="T0" y="T1"/>
                  </a:cxn>
                  <a:cxn ang="0">
                    <a:pos x="T2" y="T3"/>
                  </a:cxn>
                  <a:cxn ang="0">
                    <a:pos x="T4" y="T5"/>
                  </a:cxn>
                  <a:cxn ang="0">
                    <a:pos x="T6" y="T7"/>
                  </a:cxn>
                  <a:cxn ang="0">
                    <a:pos x="T8" y="T9"/>
                  </a:cxn>
                </a:cxnLst>
                <a:rect l="0" t="0" r="r" b="b"/>
                <a:pathLst>
                  <a:path w="7" h="148">
                    <a:moveTo>
                      <a:pt x="0" y="147"/>
                    </a:moveTo>
                    <a:lnTo>
                      <a:pt x="0" y="147"/>
                    </a:lnTo>
                    <a:cubicBezTo>
                      <a:pt x="6" y="147"/>
                      <a:pt x="6" y="147"/>
                      <a:pt x="6" y="147"/>
                    </a:cubicBezTo>
                    <a:cubicBezTo>
                      <a:pt x="6" y="100"/>
                      <a:pt x="0" y="47"/>
                      <a:pt x="0" y="0"/>
                    </a:cubicBezTo>
                    <a:lnTo>
                      <a:pt x="0" y="147"/>
                    </a:ln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16" name="Freeform 193"/>
              <p:cNvSpPr>
                <a:spLocks noChangeArrowheads="1"/>
              </p:cNvSpPr>
              <p:nvPr/>
            </p:nvSpPr>
            <p:spPr bwMode="auto">
              <a:xfrm>
                <a:off x="9963365" y="5718762"/>
                <a:ext cx="8681" cy="151819"/>
              </a:xfrm>
              <a:custGeom>
                <a:avLst/>
                <a:gdLst>
                  <a:gd name="T0" fmla="*/ 0 w 7"/>
                  <a:gd name="T1" fmla="*/ 0 h 154"/>
                  <a:gd name="T2" fmla="*/ 0 w 7"/>
                  <a:gd name="T3" fmla="*/ 0 h 154"/>
                  <a:gd name="T4" fmla="*/ 0 w 7"/>
                  <a:gd name="T5" fmla="*/ 153 h 154"/>
                  <a:gd name="T6" fmla="*/ 6 w 7"/>
                  <a:gd name="T7" fmla="*/ 0 h 154"/>
                  <a:gd name="T8" fmla="*/ 0 w 7"/>
                  <a:gd name="T9" fmla="*/ 0 h 154"/>
                </a:gdLst>
                <a:ahLst/>
                <a:cxnLst>
                  <a:cxn ang="0">
                    <a:pos x="T0" y="T1"/>
                  </a:cxn>
                  <a:cxn ang="0">
                    <a:pos x="T2" y="T3"/>
                  </a:cxn>
                  <a:cxn ang="0">
                    <a:pos x="T4" y="T5"/>
                  </a:cxn>
                  <a:cxn ang="0">
                    <a:pos x="T6" y="T7"/>
                  </a:cxn>
                  <a:cxn ang="0">
                    <a:pos x="T8" y="T9"/>
                  </a:cxn>
                </a:cxnLst>
                <a:rect l="0" t="0" r="r" b="b"/>
                <a:pathLst>
                  <a:path w="7" h="154">
                    <a:moveTo>
                      <a:pt x="0" y="0"/>
                    </a:moveTo>
                    <a:lnTo>
                      <a:pt x="0" y="0"/>
                    </a:lnTo>
                    <a:cubicBezTo>
                      <a:pt x="0" y="153"/>
                      <a:pt x="0" y="153"/>
                      <a:pt x="0" y="153"/>
                    </a:cubicBezTo>
                    <a:cubicBezTo>
                      <a:pt x="0" y="100"/>
                      <a:pt x="6" y="53"/>
                      <a:pt x="6" y="0"/>
                    </a:cubicBezTo>
                    <a:lnTo>
                      <a:pt x="0" y="0"/>
                    </a:ln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grpSp>
            <p:nvGrpSpPr>
              <p:cNvPr id="17" name="Group 6"/>
              <p:cNvGrpSpPr/>
              <p:nvPr/>
            </p:nvGrpSpPr>
            <p:grpSpPr>
              <a:xfrm>
                <a:off x="9491314" y="3772300"/>
                <a:ext cx="2533844" cy="1946462"/>
                <a:chOff x="9491314" y="3772300"/>
                <a:chExt cx="2533844" cy="1946462"/>
              </a:xfrm>
              <a:grpFill/>
            </p:grpSpPr>
            <p:sp>
              <p:nvSpPr>
                <p:cNvPr id="30" name="Freeform 190"/>
                <p:cNvSpPr>
                  <a:spLocks noChangeArrowheads="1"/>
                </p:cNvSpPr>
                <p:nvPr/>
              </p:nvSpPr>
              <p:spPr bwMode="auto">
                <a:xfrm>
                  <a:off x="10267206" y="3961978"/>
                  <a:ext cx="1757952" cy="1756784"/>
                </a:xfrm>
                <a:custGeom>
                  <a:avLst/>
                  <a:gdLst>
                    <a:gd name="T0" fmla="*/ 1784 w 1785"/>
                    <a:gd name="T1" fmla="*/ 618 h 1785"/>
                    <a:gd name="T2" fmla="*/ 1784 w 1785"/>
                    <a:gd name="T3" fmla="*/ 618 h 1785"/>
                    <a:gd name="T4" fmla="*/ 1784 w 1785"/>
                    <a:gd name="T5" fmla="*/ 0 h 1785"/>
                    <a:gd name="T6" fmla="*/ 0 w 1785"/>
                    <a:gd name="T7" fmla="*/ 1784 h 1785"/>
                    <a:gd name="T8" fmla="*/ 606 w 1785"/>
                    <a:gd name="T9" fmla="*/ 1784 h 1785"/>
                    <a:gd name="T10" fmla="*/ 1784 w 1785"/>
                    <a:gd name="T11" fmla="*/ 618 h 1785"/>
                  </a:gdLst>
                  <a:ahLst/>
                  <a:cxnLst>
                    <a:cxn ang="0">
                      <a:pos x="T0" y="T1"/>
                    </a:cxn>
                    <a:cxn ang="0">
                      <a:pos x="T2" y="T3"/>
                    </a:cxn>
                    <a:cxn ang="0">
                      <a:pos x="T4" y="T5"/>
                    </a:cxn>
                    <a:cxn ang="0">
                      <a:pos x="T6" y="T7"/>
                    </a:cxn>
                    <a:cxn ang="0">
                      <a:pos x="T8" y="T9"/>
                    </a:cxn>
                    <a:cxn ang="0">
                      <a:pos x="T10" y="T11"/>
                    </a:cxn>
                  </a:cxnLst>
                  <a:rect l="0" t="0" r="r" b="b"/>
                  <a:pathLst>
                    <a:path w="1785" h="1785">
                      <a:moveTo>
                        <a:pt x="1784" y="618"/>
                      </a:moveTo>
                      <a:lnTo>
                        <a:pt x="1784" y="618"/>
                      </a:lnTo>
                      <a:cubicBezTo>
                        <a:pt x="1784" y="0"/>
                        <a:pt x="1784" y="0"/>
                        <a:pt x="1784" y="0"/>
                      </a:cubicBezTo>
                      <a:cubicBezTo>
                        <a:pt x="836" y="77"/>
                        <a:pt x="76" y="836"/>
                        <a:pt x="0" y="1784"/>
                      </a:cubicBezTo>
                      <a:cubicBezTo>
                        <a:pt x="606" y="1784"/>
                        <a:pt x="606" y="1784"/>
                        <a:pt x="606" y="1784"/>
                      </a:cubicBezTo>
                      <a:cubicBezTo>
                        <a:pt x="665" y="1166"/>
                        <a:pt x="1166" y="677"/>
                        <a:pt x="1784" y="618"/>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31" name="Freeform 197"/>
                <p:cNvSpPr>
                  <a:spLocks noChangeArrowheads="1"/>
                </p:cNvSpPr>
                <p:nvPr/>
              </p:nvSpPr>
              <p:spPr bwMode="auto">
                <a:xfrm>
                  <a:off x="9708345" y="3997859"/>
                  <a:ext cx="894169" cy="728738"/>
                </a:xfrm>
                <a:custGeom>
                  <a:avLst/>
                  <a:gdLst>
                    <a:gd name="T0" fmla="*/ 907 w 908"/>
                    <a:gd name="T1" fmla="*/ 742 h 743"/>
                    <a:gd name="T2" fmla="*/ 842 w 908"/>
                    <a:gd name="T3" fmla="*/ 742 h 743"/>
                    <a:gd name="T4" fmla="*/ 842 w 908"/>
                    <a:gd name="T5" fmla="*/ 59 h 743"/>
                    <a:gd name="T6" fmla="*/ 0 w 908"/>
                    <a:gd name="T7" fmla="*/ 59 h 743"/>
                    <a:gd name="T8" fmla="*/ 0 w 908"/>
                    <a:gd name="T9" fmla="*/ 0 h 743"/>
                    <a:gd name="T10" fmla="*/ 907 w 908"/>
                    <a:gd name="T11" fmla="*/ 0 h 743"/>
                    <a:gd name="T12" fmla="*/ 907 w 908"/>
                    <a:gd name="T13" fmla="*/ 742 h 743"/>
                  </a:gdLst>
                  <a:ahLst/>
                  <a:cxnLst>
                    <a:cxn ang="0">
                      <a:pos x="T0" y="T1"/>
                    </a:cxn>
                    <a:cxn ang="0">
                      <a:pos x="T2" y="T3"/>
                    </a:cxn>
                    <a:cxn ang="0">
                      <a:pos x="T4" y="T5"/>
                    </a:cxn>
                    <a:cxn ang="0">
                      <a:pos x="T6" y="T7"/>
                    </a:cxn>
                    <a:cxn ang="0">
                      <a:pos x="T8" y="T9"/>
                    </a:cxn>
                    <a:cxn ang="0">
                      <a:pos x="T10" y="T11"/>
                    </a:cxn>
                    <a:cxn ang="0">
                      <a:pos x="T12" y="T13"/>
                    </a:cxn>
                  </a:cxnLst>
                  <a:rect l="0" t="0" r="r" b="b"/>
                  <a:pathLst>
                    <a:path w="908" h="743">
                      <a:moveTo>
                        <a:pt x="907" y="742"/>
                      </a:moveTo>
                      <a:lnTo>
                        <a:pt x="842" y="742"/>
                      </a:lnTo>
                      <a:lnTo>
                        <a:pt x="842" y="59"/>
                      </a:lnTo>
                      <a:lnTo>
                        <a:pt x="0" y="59"/>
                      </a:lnTo>
                      <a:lnTo>
                        <a:pt x="0" y="0"/>
                      </a:lnTo>
                      <a:lnTo>
                        <a:pt x="907" y="0"/>
                      </a:lnTo>
                      <a:lnTo>
                        <a:pt x="907" y="742"/>
                      </a:lnTo>
                    </a:path>
                  </a:pathLst>
                </a:custGeom>
                <a:grpFill/>
                <a:ln>
                  <a:noFill/>
                </a:ln>
                <a:effectLst/>
              </p:spPr>
              <p:txBody>
                <a:bodyPr wrap="none" lIns="121853" tIns="60926" rIns="121853" bIns="60926" anchor="ctr"/>
                <a:lstStyle/>
                <a:p>
                  <a:endParaRPr lang="en-US" dirty="0">
                    <a:latin typeface="微軟正黑體" pitchFamily="34" charset="-120"/>
                    <a:ea typeface="微軟正黑體" pitchFamily="34" charset="-120"/>
                  </a:endParaRPr>
                </a:p>
              </p:txBody>
            </p:sp>
            <p:sp>
              <p:nvSpPr>
                <p:cNvPr id="32" name="Freeform 212"/>
                <p:cNvSpPr>
                  <a:spLocks noChangeArrowheads="1"/>
                </p:cNvSpPr>
                <p:nvPr/>
              </p:nvSpPr>
              <p:spPr bwMode="auto">
                <a:xfrm>
                  <a:off x="9491314" y="3772300"/>
                  <a:ext cx="529554" cy="529203"/>
                </a:xfrm>
                <a:custGeom>
                  <a:avLst/>
                  <a:gdLst>
                    <a:gd name="T0" fmla="*/ 536 w 537"/>
                    <a:gd name="T1" fmla="*/ 265 h 537"/>
                    <a:gd name="T2" fmla="*/ 536 w 537"/>
                    <a:gd name="T3" fmla="*/ 265 h 537"/>
                    <a:gd name="T4" fmla="*/ 265 w 537"/>
                    <a:gd name="T5" fmla="*/ 536 h 537"/>
                    <a:gd name="T6" fmla="*/ 0 w 537"/>
                    <a:gd name="T7" fmla="*/ 265 h 537"/>
                    <a:gd name="T8" fmla="*/ 265 w 537"/>
                    <a:gd name="T9" fmla="*/ 0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418"/>
                        <a:pt x="413" y="536"/>
                        <a:pt x="265" y="536"/>
                      </a:cubicBezTo>
                      <a:cubicBezTo>
                        <a:pt x="118" y="536"/>
                        <a:pt x="0" y="418"/>
                        <a:pt x="0" y="265"/>
                      </a:cubicBezTo>
                      <a:cubicBezTo>
                        <a:pt x="0" y="118"/>
                        <a:pt x="118" y="0"/>
                        <a:pt x="265" y="0"/>
                      </a:cubicBezTo>
                      <a:cubicBezTo>
                        <a:pt x="413" y="0"/>
                        <a:pt x="536" y="118"/>
                        <a:pt x="536" y="265"/>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grpSp>
          <p:grpSp>
            <p:nvGrpSpPr>
              <p:cNvPr id="18" name="Group 3"/>
              <p:cNvGrpSpPr/>
              <p:nvPr/>
            </p:nvGrpSpPr>
            <p:grpSpPr>
              <a:xfrm>
                <a:off x="12315980" y="6013728"/>
                <a:ext cx="2309211" cy="2598300"/>
                <a:chOff x="12315980" y="6013728"/>
                <a:chExt cx="2309211" cy="2598300"/>
              </a:xfrm>
              <a:grpFill/>
            </p:grpSpPr>
            <p:sp>
              <p:nvSpPr>
                <p:cNvPr id="27" name="Freeform 194"/>
                <p:cNvSpPr>
                  <a:spLocks noChangeArrowheads="1"/>
                </p:cNvSpPr>
                <p:nvPr/>
              </p:nvSpPr>
              <p:spPr bwMode="auto">
                <a:xfrm>
                  <a:off x="12315980" y="6013728"/>
                  <a:ext cx="1757952" cy="1756780"/>
                </a:xfrm>
                <a:custGeom>
                  <a:avLst/>
                  <a:gdLst>
                    <a:gd name="T0" fmla="*/ 0 w 1785"/>
                    <a:gd name="T1" fmla="*/ 1131 h 1784"/>
                    <a:gd name="T2" fmla="*/ 0 w 1785"/>
                    <a:gd name="T3" fmla="*/ 1131 h 1784"/>
                    <a:gd name="T4" fmla="*/ 0 w 1785"/>
                    <a:gd name="T5" fmla="*/ 1783 h 1784"/>
                    <a:gd name="T6" fmla="*/ 1784 w 1785"/>
                    <a:gd name="T7" fmla="*/ 0 h 1784"/>
                    <a:gd name="T8" fmla="*/ 1113 w 1785"/>
                    <a:gd name="T9" fmla="*/ 0 h 1784"/>
                    <a:gd name="T10" fmla="*/ 0 w 1785"/>
                    <a:gd name="T11" fmla="*/ 1131 h 1784"/>
                  </a:gdLst>
                  <a:ahLst/>
                  <a:cxnLst>
                    <a:cxn ang="0">
                      <a:pos x="T0" y="T1"/>
                    </a:cxn>
                    <a:cxn ang="0">
                      <a:pos x="T2" y="T3"/>
                    </a:cxn>
                    <a:cxn ang="0">
                      <a:pos x="T4" y="T5"/>
                    </a:cxn>
                    <a:cxn ang="0">
                      <a:pos x="T6" y="T7"/>
                    </a:cxn>
                    <a:cxn ang="0">
                      <a:pos x="T8" y="T9"/>
                    </a:cxn>
                    <a:cxn ang="0">
                      <a:pos x="T10" y="T11"/>
                    </a:cxn>
                  </a:cxnLst>
                  <a:rect l="0" t="0" r="r" b="b"/>
                  <a:pathLst>
                    <a:path w="1785" h="1784">
                      <a:moveTo>
                        <a:pt x="0" y="1131"/>
                      </a:moveTo>
                      <a:lnTo>
                        <a:pt x="0" y="1131"/>
                      </a:lnTo>
                      <a:cubicBezTo>
                        <a:pt x="0" y="1783"/>
                        <a:pt x="0" y="1783"/>
                        <a:pt x="0" y="1783"/>
                      </a:cubicBezTo>
                      <a:cubicBezTo>
                        <a:pt x="948" y="1713"/>
                        <a:pt x="1713" y="954"/>
                        <a:pt x="1784" y="0"/>
                      </a:cubicBezTo>
                      <a:cubicBezTo>
                        <a:pt x="1113" y="0"/>
                        <a:pt x="1113" y="0"/>
                        <a:pt x="1113" y="0"/>
                      </a:cubicBezTo>
                      <a:cubicBezTo>
                        <a:pt x="1042" y="583"/>
                        <a:pt x="583" y="1048"/>
                        <a:pt x="0" y="1131"/>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28" name="Freeform 199"/>
                <p:cNvSpPr>
                  <a:spLocks noChangeArrowheads="1"/>
                </p:cNvSpPr>
                <p:nvPr/>
              </p:nvSpPr>
              <p:spPr bwMode="auto">
                <a:xfrm>
                  <a:off x="13492289" y="7401801"/>
                  <a:ext cx="859443" cy="971653"/>
                </a:xfrm>
                <a:custGeom>
                  <a:avLst/>
                  <a:gdLst>
                    <a:gd name="T0" fmla="*/ 872 w 873"/>
                    <a:gd name="T1" fmla="*/ 988 h 989"/>
                    <a:gd name="T2" fmla="*/ 0 w 873"/>
                    <a:gd name="T3" fmla="*/ 988 h 989"/>
                    <a:gd name="T4" fmla="*/ 0 w 873"/>
                    <a:gd name="T5" fmla="*/ 0 h 989"/>
                    <a:gd name="T6" fmla="*/ 65 w 873"/>
                    <a:gd name="T7" fmla="*/ 0 h 989"/>
                    <a:gd name="T8" fmla="*/ 65 w 873"/>
                    <a:gd name="T9" fmla="*/ 930 h 989"/>
                    <a:gd name="T10" fmla="*/ 872 w 873"/>
                    <a:gd name="T11" fmla="*/ 930 h 989"/>
                    <a:gd name="T12" fmla="*/ 872 w 873"/>
                    <a:gd name="T13" fmla="*/ 988 h 989"/>
                  </a:gdLst>
                  <a:ahLst/>
                  <a:cxnLst>
                    <a:cxn ang="0">
                      <a:pos x="T0" y="T1"/>
                    </a:cxn>
                    <a:cxn ang="0">
                      <a:pos x="T2" y="T3"/>
                    </a:cxn>
                    <a:cxn ang="0">
                      <a:pos x="T4" y="T5"/>
                    </a:cxn>
                    <a:cxn ang="0">
                      <a:pos x="T6" y="T7"/>
                    </a:cxn>
                    <a:cxn ang="0">
                      <a:pos x="T8" y="T9"/>
                    </a:cxn>
                    <a:cxn ang="0">
                      <a:pos x="T10" y="T11"/>
                    </a:cxn>
                    <a:cxn ang="0">
                      <a:pos x="T12" y="T13"/>
                    </a:cxn>
                  </a:cxnLst>
                  <a:rect l="0" t="0" r="r" b="b"/>
                  <a:pathLst>
                    <a:path w="873" h="989">
                      <a:moveTo>
                        <a:pt x="872" y="988"/>
                      </a:moveTo>
                      <a:lnTo>
                        <a:pt x="0" y="988"/>
                      </a:lnTo>
                      <a:lnTo>
                        <a:pt x="0" y="0"/>
                      </a:lnTo>
                      <a:lnTo>
                        <a:pt x="65" y="0"/>
                      </a:lnTo>
                      <a:lnTo>
                        <a:pt x="65" y="930"/>
                      </a:lnTo>
                      <a:lnTo>
                        <a:pt x="872" y="930"/>
                      </a:lnTo>
                      <a:lnTo>
                        <a:pt x="872" y="988"/>
                      </a:ln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29" name="Freeform 213"/>
                <p:cNvSpPr>
                  <a:spLocks noChangeArrowheads="1"/>
                </p:cNvSpPr>
                <p:nvPr/>
              </p:nvSpPr>
              <p:spPr bwMode="auto">
                <a:xfrm>
                  <a:off x="14095636" y="8078489"/>
                  <a:ext cx="529555" cy="533539"/>
                </a:xfrm>
                <a:custGeom>
                  <a:avLst/>
                  <a:gdLst>
                    <a:gd name="T0" fmla="*/ 0 w 536"/>
                    <a:gd name="T1" fmla="*/ 271 h 543"/>
                    <a:gd name="T2" fmla="*/ 0 w 536"/>
                    <a:gd name="T3" fmla="*/ 271 h 543"/>
                    <a:gd name="T4" fmla="*/ 265 w 536"/>
                    <a:gd name="T5" fmla="*/ 542 h 543"/>
                    <a:gd name="T6" fmla="*/ 535 w 536"/>
                    <a:gd name="T7" fmla="*/ 271 h 543"/>
                    <a:gd name="T8" fmla="*/ 265 w 536"/>
                    <a:gd name="T9" fmla="*/ 0 h 543"/>
                    <a:gd name="T10" fmla="*/ 0 w 536"/>
                    <a:gd name="T11" fmla="*/ 271 h 543"/>
                  </a:gdLst>
                  <a:ahLst/>
                  <a:cxnLst>
                    <a:cxn ang="0">
                      <a:pos x="T0" y="T1"/>
                    </a:cxn>
                    <a:cxn ang="0">
                      <a:pos x="T2" y="T3"/>
                    </a:cxn>
                    <a:cxn ang="0">
                      <a:pos x="T4" y="T5"/>
                    </a:cxn>
                    <a:cxn ang="0">
                      <a:pos x="T6" y="T7"/>
                    </a:cxn>
                    <a:cxn ang="0">
                      <a:pos x="T8" y="T9"/>
                    </a:cxn>
                    <a:cxn ang="0">
                      <a:pos x="T10" y="T11"/>
                    </a:cxn>
                  </a:cxnLst>
                  <a:rect l="0" t="0" r="r" b="b"/>
                  <a:pathLst>
                    <a:path w="536" h="543">
                      <a:moveTo>
                        <a:pt x="0" y="271"/>
                      </a:moveTo>
                      <a:lnTo>
                        <a:pt x="0" y="271"/>
                      </a:lnTo>
                      <a:cubicBezTo>
                        <a:pt x="0" y="418"/>
                        <a:pt x="117" y="542"/>
                        <a:pt x="265" y="542"/>
                      </a:cubicBezTo>
                      <a:cubicBezTo>
                        <a:pt x="412" y="542"/>
                        <a:pt x="535" y="418"/>
                        <a:pt x="535" y="271"/>
                      </a:cubicBezTo>
                      <a:cubicBezTo>
                        <a:pt x="535" y="124"/>
                        <a:pt x="412" y="0"/>
                        <a:pt x="265" y="0"/>
                      </a:cubicBezTo>
                      <a:cubicBezTo>
                        <a:pt x="117" y="0"/>
                        <a:pt x="0" y="124"/>
                        <a:pt x="0" y="271"/>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grpSp>
          <p:grpSp>
            <p:nvGrpSpPr>
              <p:cNvPr id="19" name="Group 2"/>
              <p:cNvGrpSpPr/>
              <p:nvPr/>
            </p:nvGrpSpPr>
            <p:grpSpPr>
              <a:xfrm>
                <a:off x="12315980" y="3866549"/>
                <a:ext cx="2352616" cy="1852213"/>
                <a:chOff x="12315980" y="3866549"/>
                <a:chExt cx="2352616" cy="1852213"/>
              </a:xfrm>
              <a:grpFill/>
            </p:grpSpPr>
            <p:sp>
              <p:nvSpPr>
                <p:cNvPr id="24" name="Freeform 195"/>
                <p:cNvSpPr>
                  <a:spLocks noChangeArrowheads="1"/>
                </p:cNvSpPr>
                <p:nvPr/>
              </p:nvSpPr>
              <p:spPr bwMode="auto">
                <a:xfrm>
                  <a:off x="12315980" y="3961978"/>
                  <a:ext cx="1757952" cy="1756784"/>
                </a:xfrm>
                <a:custGeom>
                  <a:avLst/>
                  <a:gdLst>
                    <a:gd name="T0" fmla="*/ 1119 w 1785"/>
                    <a:gd name="T1" fmla="*/ 1784 h 1785"/>
                    <a:gd name="T2" fmla="*/ 1119 w 1785"/>
                    <a:gd name="T3" fmla="*/ 1784 h 1785"/>
                    <a:gd name="T4" fmla="*/ 1784 w 1785"/>
                    <a:gd name="T5" fmla="*/ 1784 h 1785"/>
                    <a:gd name="T6" fmla="*/ 0 w 1785"/>
                    <a:gd name="T7" fmla="*/ 0 h 1785"/>
                    <a:gd name="T8" fmla="*/ 0 w 1785"/>
                    <a:gd name="T9" fmla="*/ 630 h 1785"/>
                    <a:gd name="T10" fmla="*/ 1119 w 1785"/>
                    <a:gd name="T11" fmla="*/ 1784 h 1785"/>
                  </a:gdLst>
                  <a:ahLst/>
                  <a:cxnLst>
                    <a:cxn ang="0">
                      <a:pos x="T0" y="T1"/>
                    </a:cxn>
                    <a:cxn ang="0">
                      <a:pos x="T2" y="T3"/>
                    </a:cxn>
                    <a:cxn ang="0">
                      <a:pos x="T4" y="T5"/>
                    </a:cxn>
                    <a:cxn ang="0">
                      <a:pos x="T6" y="T7"/>
                    </a:cxn>
                    <a:cxn ang="0">
                      <a:pos x="T8" y="T9"/>
                    </a:cxn>
                    <a:cxn ang="0">
                      <a:pos x="T10" y="T11"/>
                    </a:cxn>
                  </a:cxnLst>
                  <a:rect l="0" t="0" r="r" b="b"/>
                  <a:pathLst>
                    <a:path w="1785" h="1785">
                      <a:moveTo>
                        <a:pt x="1119" y="1784"/>
                      </a:moveTo>
                      <a:lnTo>
                        <a:pt x="1119" y="1784"/>
                      </a:lnTo>
                      <a:cubicBezTo>
                        <a:pt x="1784" y="1784"/>
                        <a:pt x="1784" y="1784"/>
                        <a:pt x="1784" y="1784"/>
                      </a:cubicBezTo>
                      <a:cubicBezTo>
                        <a:pt x="1713" y="836"/>
                        <a:pt x="948" y="77"/>
                        <a:pt x="0" y="0"/>
                      </a:cubicBezTo>
                      <a:cubicBezTo>
                        <a:pt x="0" y="630"/>
                        <a:pt x="0" y="630"/>
                        <a:pt x="0" y="630"/>
                      </a:cubicBezTo>
                      <a:cubicBezTo>
                        <a:pt x="595" y="706"/>
                        <a:pt x="1060" y="1189"/>
                        <a:pt x="1119" y="1784"/>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25" name="Freeform 196"/>
                <p:cNvSpPr>
                  <a:spLocks noChangeArrowheads="1"/>
                </p:cNvSpPr>
                <p:nvPr/>
              </p:nvSpPr>
              <p:spPr bwMode="auto">
                <a:xfrm>
                  <a:off x="13948052" y="4322010"/>
                  <a:ext cx="486150" cy="537879"/>
                </a:xfrm>
                <a:custGeom>
                  <a:avLst/>
                  <a:gdLst>
                    <a:gd name="T0" fmla="*/ 494 w 495"/>
                    <a:gd name="T1" fmla="*/ 548 h 549"/>
                    <a:gd name="T2" fmla="*/ 0 w 495"/>
                    <a:gd name="T3" fmla="*/ 548 h 549"/>
                    <a:gd name="T4" fmla="*/ 0 w 495"/>
                    <a:gd name="T5" fmla="*/ 489 h 549"/>
                    <a:gd name="T6" fmla="*/ 429 w 495"/>
                    <a:gd name="T7" fmla="*/ 489 h 549"/>
                    <a:gd name="T8" fmla="*/ 429 w 495"/>
                    <a:gd name="T9" fmla="*/ 0 h 549"/>
                    <a:gd name="T10" fmla="*/ 494 w 495"/>
                    <a:gd name="T11" fmla="*/ 0 h 549"/>
                    <a:gd name="T12" fmla="*/ 494 w 495"/>
                    <a:gd name="T13" fmla="*/ 548 h 549"/>
                  </a:gdLst>
                  <a:ahLst/>
                  <a:cxnLst>
                    <a:cxn ang="0">
                      <a:pos x="T0" y="T1"/>
                    </a:cxn>
                    <a:cxn ang="0">
                      <a:pos x="T2" y="T3"/>
                    </a:cxn>
                    <a:cxn ang="0">
                      <a:pos x="T4" y="T5"/>
                    </a:cxn>
                    <a:cxn ang="0">
                      <a:pos x="T6" y="T7"/>
                    </a:cxn>
                    <a:cxn ang="0">
                      <a:pos x="T8" y="T9"/>
                    </a:cxn>
                    <a:cxn ang="0">
                      <a:pos x="T10" y="T11"/>
                    </a:cxn>
                    <a:cxn ang="0">
                      <a:pos x="T12" y="T13"/>
                    </a:cxn>
                  </a:cxnLst>
                  <a:rect l="0" t="0" r="r" b="b"/>
                  <a:pathLst>
                    <a:path w="495" h="549">
                      <a:moveTo>
                        <a:pt x="494" y="548"/>
                      </a:moveTo>
                      <a:lnTo>
                        <a:pt x="0" y="548"/>
                      </a:lnTo>
                      <a:lnTo>
                        <a:pt x="0" y="489"/>
                      </a:lnTo>
                      <a:lnTo>
                        <a:pt x="429" y="489"/>
                      </a:lnTo>
                      <a:lnTo>
                        <a:pt x="429" y="0"/>
                      </a:lnTo>
                      <a:lnTo>
                        <a:pt x="494" y="0"/>
                      </a:lnTo>
                      <a:lnTo>
                        <a:pt x="494" y="548"/>
                      </a:ln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26" name="Freeform 214"/>
                <p:cNvSpPr>
                  <a:spLocks noChangeArrowheads="1"/>
                </p:cNvSpPr>
                <p:nvPr/>
              </p:nvSpPr>
              <p:spPr bwMode="auto">
                <a:xfrm>
                  <a:off x="14139041" y="3866549"/>
                  <a:ext cx="529555" cy="529203"/>
                </a:xfrm>
                <a:custGeom>
                  <a:avLst/>
                  <a:gdLst>
                    <a:gd name="T0" fmla="*/ 536 w 537"/>
                    <a:gd name="T1" fmla="*/ 265 h 537"/>
                    <a:gd name="T2" fmla="*/ 536 w 537"/>
                    <a:gd name="T3" fmla="*/ 265 h 537"/>
                    <a:gd name="T4" fmla="*/ 265 w 537"/>
                    <a:gd name="T5" fmla="*/ 536 h 537"/>
                    <a:gd name="T6" fmla="*/ 0 w 537"/>
                    <a:gd name="T7" fmla="*/ 265 h 537"/>
                    <a:gd name="T8" fmla="*/ 265 w 537"/>
                    <a:gd name="T9" fmla="*/ 0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418"/>
                        <a:pt x="418" y="536"/>
                        <a:pt x="265" y="536"/>
                      </a:cubicBezTo>
                      <a:cubicBezTo>
                        <a:pt x="118" y="536"/>
                        <a:pt x="0" y="418"/>
                        <a:pt x="0" y="265"/>
                      </a:cubicBezTo>
                      <a:cubicBezTo>
                        <a:pt x="0" y="118"/>
                        <a:pt x="118" y="0"/>
                        <a:pt x="265" y="0"/>
                      </a:cubicBezTo>
                      <a:cubicBezTo>
                        <a:pt x="418" y="0"/>
                        <a:pt x="536" y="118"/>
                        <a:pt x="536" y="265"/>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grpSp>
          <p:grpSp>
            <p:nvGrpSpPr>
              <p:cNvPr id="20" name="Group 4"/>
              <p:cNvGrpSpPr/>
              <p:nvPr/>
            </p:nvGrpSpPr>
            <p:grpSpPr>
              <a:xfrm>
                <a:off x="10267206" y="6013728"/>
                <a:ext cx="1757952" cy="2468168"/>
                <a:chOff x="10267206" y="6013728"/>
                <a:chExt cx="1757952" cy="2468168"/>
              </a:xfrm>
              <a:grpFill/>
            </p:grpSpPr>
            <p:sp>
              <p:nvSpPr>
                <p:cNvPr id="21" name="Freeform 192"/>
                <p:cNvSpPr>
                  <a:spLocks noChangeArrowheads="1"/>
                </p:cNvSpPr>
                <p:nvPr/>
              </p:nvSpPr>
              <p:spPr bwMode="auto">
                <a:xfrm>
                  <a:off x="10267206" y="6013728"/>
                  <a:ext cx="1757952" cy="1756780"/>
                </a:xfrm>
                <a:custGeom>
                  <a:avLst/>
                  <a:gdLst>
                    <a:gd name="T0" fmla="*/ 606 w 1785"/>
                    <a:gd name="T1" fmla="*/ 0 h 1784"/>
                    <a:gd name="T2" fmla="*/ 606 w 1785"/>
                    <a:gd name="T3" fmla="*/ 0 h 1784"/>
                    <a:gd name="T4" fmla="*/ 0 w 1785"/>
                    <a:gd name="T5" fmla="*/ 0 h 1784"/>
                    <a:gd name="T6" fmla="*/ 1784 w 1785"/>
                    <a:gd name="T7" fmla="*/ 1783 h 1784"/>
                    <a:gd name="T8" fmla="*/ 1784 w 1785"/>
                    <a:gd name="T9" fmla="*/ 1137 h 1784"/>
                    <a:gd name="T10" fmla="*/ 606 w 1785"/>
                    <a:gd name="T11" fmla="*/ 0 h 1784"/>
                  </a:gdLst>
                  <a:ahLst/>
                  <a:cxnLst>
                    <a:cxn ang="0">
                      <a:pos x="T0" y="T1"/>
                    </a:cxn>
                    <a:cxn ang="0">
                      <a:pos x="T2" y="T3"/>
                    </a:cxn>
                    <a:cxn ang="0">
                      <a:pos x="T4" y="T5"/>
                    </a:cxn>
                    <a:cxn ang="0">
                      <a:pos x="T6" y="T7"/>
                    </a:cxn>
                    <a:cxn ang="0">
                      <a:pos x="T8" y="T9"/>
                    </a:cxn>
                    <a:cxn ang="0">
                      <a:pos x="T10" y="T11"/>
                    </a:cxn>
                  </a:cxnLst>
                  <a:rect l="0" t="0" r="r" b="b"/>
                  <a:pathLst>
                    <a:path w="1785" h="1784">
                      <a:moveTo>
                        <a:pt x="606" y="0"/>
                      </a:moveTo>
                      <a:lnTo>
                        <a:pt x="606" y="0"/>
                      </a:lnTo>
                      <a:cubicBezTo>
                        <a:pt x="0" y="0"/>
                        <a:pt x="0" y="0"/>
                        <a:pt x="0" y="0"/>
                      </a:cubicBezTo>
                      <a:cubicBezTo>
                        <a:pt x="76" y="954"/>
                        <a:pt x="836" y="1713"/>
                        <a:pt x="1784" y="1783"/>
                      </a:cubicBezTo>
                      <a:cubicBezTo>
                        <a:pt x="1784" y="1137"/>
                        <a:pt x="1784" y="1137"/>
                        <a:pt x="1784" y="1137"/>
                      </a:cubicBezTo>
                      <a:cubicBezTo>
                        <a:pt x="1171" y="1084"/>
                        <a:pt x="683" y="607"/>
                        <a:pt x="606" y="0"/>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22" name="Freeform 198"/>
                <p:cNvSpPr>
                  <a:spLocks noChangeArrowheads="1"/>
                </p:cNvSpPr>
                <p:nvPr/>
              </p:nvSpPr>
              <p:spPr bwMode="auto">
                <a:xfrm>
                  <a:off x="10636161" y="7783523"/>
                  <a:ext cx="894168" cy="451125"/>
                </a:xfrm>
                <a:custGeom>
                  <a:avLst/>
                  <a:gdLst>
                    <a:gd name="T0" fmla="*/ 907 w 908"/>
                    <a:gd name="T1" fmla="*/ 459 h 460"/>
                    <a:gd name="T2" fmla="*/ 0 w 908"/>
                    <a:gd name="T3" fmla="*/ 459 h 460"/>
                    <a:gd name="T4" fmla="*/ 0 w 908"/>
                    <a:gd name="T5" fmla="*/ 394 h 460"/>
                    <a:gd name="T6" fmla="*/ 842 w 908"/>
                    <a:gd name="T7" fmla="*/ 394 h 460"/>
                    <a:gd name="T8" fmla="*/ 842 w 908"/>
                    <a:gd name="T9" fmla="*/ 0 h 460"/>
                    <a:gd name="T10" fmla="*/ 907 w 908"/>
                    <a:gd name="T11" fmla="*/ 0 h 460"/>
                    <a:gd name="T12" fmla="*/ 907 w 908"/>
                    <a:gd name="T13" fmla="*/ 459 h 460"/>
                  </a:gdLst>
                  <a:ahLst/>
                  <a:cxnLst>
                    <a:cxn ang="0">
                      <a:pos x="T0" y="T1"/>
                    </a:cxn>
                    <a:cxn ang="0">
                      <a:pos x="T2" y="T3"/>
                    </a:cxn>
                    <a:cxn ang="0">
                      <a:pos x="T4" y="T5"/>
                    </a:cxn>
                    <a:cxn ang="0">
                      <a:pos x="T6" y="T7"/>
                    </a:cxn>
                    <a:cxn ang="0">
                      <a:pos x="T8" y="T9"/>
                    </a:cxn>
                    <a:cxn ang="0">
                      <a:pos x="T10" y="T11"/>
                    </a:cxn>
                    <a:cxn ang="0">
                      <a:pos x="T12" y="T13"/>
                    </a:cxn>
                  </a:cxnLst>
                  <a:rect l="0" t="0" r="r" b="b"/>
                  <a:pathLst>
                    <a:path w="908" h="460">
                      <a:moveTo>
                        <a:pt x="907" y="459"/>
                      </a:moveTo>
                      <a:lnTo>
                        <a:pt x="0" y="459"/>
                      </a:lnTo>
                      <a:lnTo>
                        <a:pt x="0" y="394"/>
                      </a:lnTo>
                      <a:lnTo>
                        <a:pt x="842" y="394"/>
                      </a:lnTo>
                      <a:lnTo>
                        <a:pt x="842" y="0"/>
                      </a:lnTo>
                      <a:lnTo>
                        <a:pt x="907" y="0"/>
                      </a:lnTo>
                      <a:lnTo>
                        <a:pt x="907" y="459"/>
                      </a:ln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sp>
              <p:nvSpPr>
                <p:cNvPr id="23" name="Freeform 215"/>
                <p:cNvSpPr>
                  <a:spLocks noChangeArrowheads="1"/>
                </p:cNvSpPr>
                <p:nvPr/>
              </p:nvSpPr>
              <p:spPr bwMode="auto">
                <a:xfrm>
                  <a:off x="10340999" y="7948357"/>
                  <a:ext cx="529555" cy="533539"/>
                </a:xfrm>
                <a:custGeom>
                  <a:avLst/>
                  <a:gdLst>
                    <a:gd name="T0" fmla="*/ 536 w 537"/>
                    <a:gd name="T1" fmla="*/ 271 h 542"/>
                    <a:gd name="T2" fmla="*/ 536 w 537"/>
                    <a:gd name="T3" fmla="*/ 271 h 542"/>
                    <a:gd name="T4" fmla="*/ 271 w 537"/>
                    <a:gd name="T5" fmla="*/ 541 h 542"/>
                    <a:gd name="T6" fmla="*/ 0 w 537"/>
                    <a:gd name="T7" fmla="*/ 271 h 542"/>
                    <a:gd name="T8" fmla="*/ 271 w 537"/>
                    <a:gd name="T9" fmla="*/ 0 h 542"/>
                    <a:gd name="T10" fmla="*/ 536 w 537"/>
                    <a:gd name="T11" fmla="*/ 271 h 542"/>
                  </a:gdLst>
                  <a:ahLst/>
                  <a:cxnLst>
                    <a:cxn ang="0">
                      <a:pos x="T0" y="T1"/>
                    </a:cxn>
                    <a:cxn ang="0">
                      <a:pos x="T2" y="T3"/>
                    </a:cxn>
                    <a:cxn ang="0">
                      <a:pos x="T4" y="T5"/>
                    </a:cxn>
                    <a:cxn ang="0">
                      <a:pos x="T6" y="T7"/>
                    </a:cxn>
                    <a:cxn ang="0">
                      <a:pos x="T8" y="T9"/>
                    </a:cxn>
                    <a:cxn ang="0">
                      <a:pos x="T10" y="T11"/>
                    </a:cxn>
                  </a:cxnLst>
                  <a:rect l="0" t="0" r="r" b="b"/>
                  <a:pathLst>
                    <a:path w="537" h="542">
                      <a:moveTo>
                        <a:pt x="536" y="271"/>
                      </a:moveTo>
                      <a:lnTo>
                        <a:pt x="536" y="271"/>
                      </a:lnTo>
                      <a:cubicBezTo>
                        <a:pt x="536" y="418"/>
                        <a:pt x="418" y="541"/>
                        <a:pt x="271" y="541"/>
                      </a:cubicBezTo>
                      <a:cubicBezTo>
                        <a:pt x="118" y="541"/>
                        <a:pt x="0" y="418"/>
                        <a:pt x="0" y="271"/>
                      </a:cubicBezTo>
                      <a:cubicBezTo>
                        <a:pt x="0" y="123"/>
                        <a:pt x="118" y="0"/>
                        <a:pt x="271" y="0"/>
                      </a:cubicBezTo>
                      <a:cubicBezTo>
                        <a:pt x="418" y="0"/>
                        <a:pt x="536" y="123"/>
                        <a:pt x="536" y="271"/>
                      </a:cubicBezTo>
                    </a:path>
                  </a:pathLst>
                </a:custGeom>
                <a:grpFill/>
                <a:ln>
                  <a:noFill/>
                </a:ln>
                <a:effectLst/>
              </p:spPr>
              <p:txBody>
                <a:bodyPr wrap="none" lIns="121853" tIns="60926" rIns="121853" bIns="60926" anchor="ctr"/>
                <a:lstStyle/>
                <a:p>
                  <a:endParaRPr lang="en-US">
                    <a:latin typeface="微軟正黑體" pitchFamily="34" charset="-120"/>
                    <a:ea typeface="微軟正黑體" pitchFamily="34" charset="-120"/>
                  </a:endParaRPr>
                </a:p>
              </p:txBody>
            </p:sp>
          </p:grpSp>
        </p:grpSp>
        <p:sp>
          <p:nvSpPr>
            <p:cNvPr id="14" name="Freeform 178"/>
            <p:cNvSpPr>
              <a:spLocks noEditPoints="1"/>
            </p:cNvSpPr>
            <p:nvPr/>
          </p:nvSpPr>
          <p:spPr bwMode="auto">
            <a:xfrm>
              <a:off x="8849" y="4297"/>
              <a:ext cx="1773" cy="1336"/>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3B4746"/>
            </a:solidFill>
            <a:ln w="9525">
              <a:noFill/>
              <a:round/>
            </a:ln>
          </p:spPr>
          <p:txBody>
            <a:bodyPr vert="horz" wrap="square" lIns="91440" tIns="45720" rIns="91440" bIns="45720" numCol="1" anchor="t" anchorCtr="0" compatLnSpc="1"/>
            <a:lstStyle/>
            <a:p>
              <a:endParaRPr lang="en-US" dirty="0">
                <a:latin typeface="微軟正黑體" pitchFamily="34" charset="-120"/>
                <a:ea typeface="微軟正黑體" pitchFamily="34" charset="-120"/>
              </a:endParaRPr>
            </a:p>
          </p:txBody>
        </p:sp>
      </p:grpSp>
      <p:grpSp>
        <p:nvGrpSpPr>
          <p:cNvPr id="33" name="组合 27"/>
          <p:cNvGrpSpPr/>
          <p:nvPr userDrawn="1"/>
        </p:nvGrpSpPr>
        <p:grpSpPr>
          <a:xfrm>
            <a:off x="1981835" y="1666240"/>
            <a:ext cx="1981200" cy="711835"/>
            <a:chOff x="2408" y="3190"/>
            <a:chExt cx="3120" cy="1121"/>
          </a:xfrm>
        </p:grpSpPr>
        <p:sp>
          <p:nvSpPr>
            <p:cNvPr id="3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6" name="组合 30"/>
          <p:cNvGrpSpPr/>
          <p:nvPr userDrawn="1"/>
        </p:nvGrpSpPr>
        <p:grpSpPr>
          <a:xfrm>
            <a:off x="1936750" y="4635500"/>
            <a:ext cx="1981200" cy="711835"/>
            <a:chOff x="2408" y="3190"/>
            <a:chExt cx="3120" cy="1121"/>
          </a:xfrm>
        </p:grpSpPr>
        <p:sp>
          <p:nvSpPr>
            <p:cNvPr id="3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9" name="组合 33"/>
          <p:cNvGrpSpPr/>
          <p:nvPr userDrawn="1"/>
        </p:nvGrpSpPr>
        <p:grpSpPr>
          <a:xfrm>
            <a:off x="8484235" y="1736090"/>
            <a:ext cx="1981200" cy="711835"/>
            <a:chOff x="2408" y="3190"/>
            <a:chExt cx="3120" cy="1121"/>
          </a:xfrm>
        </p:grpSpPr>
        <p:sp>
          <p:nvSpPr>
            <p:cNvPr id="4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4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42" name="组合 37"/>
          <p:cNvGrpSpPr/>
          <p:nvPr userDrawn="1"/>
        </p:nvGrpSpPr>
        <p:grpSpPr>
          <a:xfrm>
            <a:off x="8484235" y="4764405"/>
            <a:ext cx="1981200" cy="711835"/>
            <a:chOff x="2408" y="3190"/>
            <a:chExt cx="3120" cy="1121"/>
          </a:xfrm>
        </p:grpSpPr>
        <p:sp>
          <p:nvSpPr>
            <p:cNvPr id="4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4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spTree>
    <p:extLst>
      <p:ext uri="{BB962C8B-B14F-4D97-AF65-F5344CB8AC3E}">
        <p14:creationId xmlns:p14="http://schemas.microsoft.com/office/powerpoint/2010/main" val="195127242"/>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heckerboard(across)">
                                      <p:cBhvr>
                                        <p:cTn id="23" dur="500"/>
                                        <p:tgtEl>
                                          <p:spTgt spid="33"/>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checkerboard(across)">
                                      <p:cBhvr>
                                        <p:cTn id="31" dur="500"/>
                                        <p:tgtEl>
                                          <p:spTgt spid="39"/>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checkerboard(across)">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空白">
    <p:spTree>
      <p:nvGrpSpPr>
        <p:cNvPr id="1" name=""/>
        <p:cNvGrpSpPr/>
        <p:nvPr/>
      </p:nvGrpSpPr>
      <p:grpSpPr>
        <a:xfrm>
          <a:off x="0" y="0"/>
          <a:ext cx="0" cy="0"/>
          <a:chOff x="0" y="0"/>
          <a:chExt cx="0" cy="0"/>
        </a:xfrm>
      </p:grpSpPr>
      <p:sp>
        <p:nvSpPr>
          <p:cNvPr id="25" name="圖片版面配置區 27"/>
          <p:cNvSpPr>
            <a:spLocks noGrp="1"/>
          </p:cNvSpPr>
          <p:nvPr>
            <p:ph type="pic" sz="quarter" idx="13" hasCustomPrompt="1"/>
          </p:nvPr>
        </p:nvSpPr>
        <p:spPr>
          <a:xfrm>
            <a:off x="3428950" y="453074"/>
            <a:ext cx="6048000" cy="856800"/>
          </a:xfrm>
          <a:prstGeom prst="rect">
            <a:avLst/>
          </a:prstGeom>
          <a:blipFill>
            <a:blip r:embed="rId2"/>
            <a:stretch>
              <a:fillRect/>
            </a:stretch>
          </a:blipFill>
        </p:spPr>
        <p:txBody>
          <a:bodyPr/>
          <a:lstStyle>
            <a:lvl1pPr marL="0" indent="0">
              <a:buNone/>
              <a:defRPr/>
            </a:lvl1pPr>
          </a:lstStyle>
          <a:p>
            <a:r>
              <a:rPr lang="zh-TW" altLang="en-US" dirty="0"/>
              <a:t>背景</a:t>
            </a:r>
          </a:p>
        </p:txBody>
      </p:sp>
      <p:sp>
        <p:nvSpPr>
          <p:cNvPr id="26" name="標題 24"/>
          <p:cNvSpPr>
            <a:spLocks noGrp="1"/>
          </p:cNvSpPr>
          <p:nvPr>
            <p:ph type="title" hasCustomPrompt="1"/>
          </p:nvPr>
        </p:nvSpPr>
        <p:spPr>
          <a:xfrm>
            <a:off x="3452212" y="550424"/>
            <a:ext cx="6001476" cy="694176"/>
          </a:xfrm>
          <a:prstGeom prst="rect">
            <a:avLst/>
          </a:prstGeom>
        </p:spPr>
        <p:txBody>
          <a:bodyPr anchor="ctr"/>
          <a:lstStyle>
            <a:lvl1pPr marL="0" algn="ctr" defTabSz="914400" rtl="0" eaLnBrk="1" latinLnBrk="0" hangingPunct="1">
              <a:defRPr lang="zh-TW" altLang="en-US" sz="40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defRPr>
            </a:lvl1pPr>
          </a:lstStyle>
          <a:p>
            <a:r>
              <a:rPr lang="zh-TW" altLang="en-US" dirty="0"/>
              <a:t>編輯標題</a:t>
            </a:r>
          </a:p>
        </p:txBody>
      </p:sp>
      <p:sp>
        <p:nvSpPr>
          <p:cNvPr id="27" name="圖片版面配置區 39"/>
          <p:cNvSpPr>
            <a:spLocks noGrp="1"/>
          </p:cNvSpPr>
          <p:nvPr>
            <p:ph type="pic" sz="quarter" idx="14" hasCustomPrompt="1"/>
          </p:nvPr>
        </p:nvSpPr>
        <p:spPr>
          <a:xfrm>
            <a:off x="4269500" y="1767600"/>
            <a:ext cx="3322800" cy="3322800"/>
          </a:xfrm>
          <a:prstGeom prst="ellipse">
            <a:avLst/>
          </a:prstGeom>
          <a:blipFill>
            <a:blip r:embed="rId3"/>
            <a:stretch>
              <a:fillRect/>
            </a:stretch>
          </a:blipFill>
        </p:spPr>
        <p:txBody>
          <a:bodyPr/>
          <a:lstStyle>
            <a:lvl1pPr marL="0" indent="0">
              <a:buNone/>
              <a:defRPr/>
            </a:lvl1pPr>
          </a:lstStyle>
          <a:p>
            <a:r>
              <a:rPr lang="zh-TW" altLang="en-US" dirty="0"/>
              <a:t>圖</a:t>
            </a:r>
          </a:p>
        </p:txBody>
      </p:sp>
      <p:sp>
        <p:nvSpPr>
          <p:cNvPr id="29" name="文字版面配置區 41"/>
          <p:cNvSpPr>
            <a:spLocks noGrp="1"/>
          </p:cNvSpPr>
          <p:nvPr>
            <p:ph type="body" sz="quarter" idx="15" hasCustomPrompt="1"/>
          </p:nvPr>
        </p:nvSpPr>
        <p:spPr>
          <a:xfrm>
            <a:off x="1346200" y="3034374"/>
            <a:ext cx="2590800" cy="14487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30" name="文字版面配置區 41"/>
          <p:cNvSpPr>
            <a:spLocks noGrp="1"/>
          </p:cNvSpPr>
          <p:nvPr>
            <p:ph type="body" sz="quarter" idx="16" hasCustomPrompt="1"/>
          </p:nvPr>
        </p:nvSpPr>
        <p:spPr>
          <a:xfrm>
            <a:off x="1384300" y="4825074"/>
            <a:ext cx="3251200" cy="14741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31" name="文字版面配置區 41"/>
          <p:cNvSpPr>
            <a:spLocks noGrp="1"/>
          </p:cNvSpPr>
          <p:nvPr>
            <p:ph type="body" sz="quarter" idx="17" hasCustomPrompt="1"/>
          </p:nvPr>
        </p:nvSpPr>
        <p:spPr>
          <a:xfrm>
            <a:off x="8509000" y="1980274"/>
            <a:ext cx="3035300" cy="11439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32" name="文字版面配置區 41"/>
          <p:cNvSpPr>
            <a:spLocks noGrp="1"/>
          </p:cNvSpPr>
          <p:nvPr>
            <p:ph type="body" sz="quarter" idx="18" hasCustomPrompt="1"/>
          </p:nvPr>
        </p:nvSpPr>
        <p:spPr>
          <a:xfrm>
            <a:off x="8674100" y="3428074"/>
            <a:ext cx="2844800" cy="114392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33" name="文字版面配置區 41"/>
          <p:cNvSpPr>
            <a:spLocks noGrp="1"/>
          </p:cNvSpPr>
          <p:nvPr>
            <p:ph type="body" sz="quarter" idx="19" hasCustomPrompt="1"/>
          </p:nvPr>
        </p:nvSpPr>
        <p:spPr>
          <a:xfrm>
            <a:off x="8001000" y="4844224"/>
            <a:ext cx="3556000" cy="1454976"/>
          </a:xfrm>
          <a:prstGeom prst="rect">
            <a:avLst/>
          </a:prstGeom>
        </p:spPr>
        <p:txBody>
          <a:bodyPr/>
          <a:lstStyle>
            <a:lvl1pPr marL="0" indent="0" algn="l" defTabSz="914400" rtl="0" eaLnBrk="1" latinLnBrk="0" hangingPunct="1">
              <a:lnSpc>
                <a:spcPct val="100000"/>
              </a:lnSpc>
              <a:buNone/>
              <a:defRPr lang="zh-TW" altLang="en-US" sz="3600" b="0" kern="1200" dirty="0">
                <a:solidFill>
                  <a:schemeClr val="tx1">
                    <a:lumMod val="75000"/>
                    <a:lumOff val="25000"/>
                  </a:schemeClr>
                </a:solidFill>
                <a:latin typeface="微軟正黑體" pitchFamily="34" charset="-120"/>
                <a:ea typeface="微軟正黑體" pitchFamily="34" charset="-120"/>
                <a:cs typeface="+mn-cs"/>
              </a:defRPr>
            </a:lvl1pPr>
          </a:lstStyle>
          <a:p>
            <a:pPr lvl="0"/>
            <a:r>
              <a:rPr lang="zh-TW" altLang="en-US" dirty="0"/>
              <a:t>編輯文字</a:t>
            </a:r>
          </a:p>
        </p:txBody>
      </p:sp>
      <p:sp>
        <p:nvSpPr>
          <p:cNvPr id="40" name="文字版面配置區 39"/>
          <p:cNvSpPr>
            <a:spLocks noGrp="1"/>
          </p:cNvSpPr>
          <p:nvPr>
            <p:ph type="body" sz="quarter" idx="20" hasCustomPrompt="1"/>
          </p:nvPr>
        </p:nvSpPr>
        <p:spPr>
          <a:xfrm>
            <a:off x="512368" y="3019896"/>
            <a:ext cx="712800" cy="579600"/>
          </a:xfrm>
          <a:prstGeom prst="roundRect">
            <a:avLst/>
          </a:prstGeom>
          <a:blipFill>
            <a:blip r:embed="rId4"/>
            <a:stretch>
              <a:fillRect/>
            </a:stretch>
          </a:blipFill>
        </p:spPr>
        <p:txBody>
          <a:bodyPr anchor="ctr"/>
          <a:lstStyle>
            <a:lvl1pPr marL="0" indent="0" algn="ctr" defTabSz="914400" rtl="0" eaLnBrk="1" latinLnBrk="0" hangingPunct="1">
              <a:buNone/>
              <a:defRPr lang="zh-TW" altLang="en-US" sz="2800" b="1" kern="1200" dirty="0">
                <a:solidFill>
                  <a:schemeClr val="bg1"/>
                </a:solidFill>
                <a:latin typeface="微軟正黑體" pitchFamily="34" charset="-120"/>
                <a:ea typeface="微軟正黑體" pitchFamily="34" charset="-120"/>
                <a:cs typeface="Yuanti SC" charset="-122"/>
              </a:defRPr>
            </a:lvl1pPr>
          </a:lstStyle>
          <a:p>
            <a:pPr lvl="0"/>
            <a:r>
              <a:rPr lang="en-US" altLang="zh-TW" dirty="0"/>
              <a:t>01</a:t>
            </a:r>
            <a:endParaRPr lang="zh-TW" altLang="en-US" dirty="0"/>
          </a:p>
        </p:txBody>
      </p:sp>
      <p:sp>
        <p:nvSpPr>
          <p:cNvPr id="41" name="文字版面配置區 39"/>
          <p:cNvSpPr>
            <a:spLocks noGrp="1"/>
          </p:cNvSpPr>
          <p:nvPr>
            <p:ph type="body" sz="quarter" idx="21" hasCustomPrompt="1"/>
          </p:nvPr>
        </p:nvSpPr>
        <p:spPr>
          <a:xfrm>
            <a:off x="7685806" y="1991196"/>
            <a:ext cx="712800" cy="579600"/>
          </a:xfrm>
          <a:prstGeom prst="roundRect">
            <a:avLst/>
          </a:prstGeom>
          <a:blipFill>
            <a:blip r:embed="rId4"/>
            <a:stretch>
              <a:fillRect/>
            </a:stretch>
          </a:blipFill>
        </p:spPr>
        <p:txBody>
          <a:bodyPr anchor="ctr"/>
          <a:lstStyle>
            <a:lvl1pPr marL="0" indent="0" algn="ctr" defTabSz="914400" rtl="0" eaLnBrk="1" latinLnBrk="0" hangingPunct="1">
              <a:buNone/>
              <a:defRPr lang="zh-TW" altLang="en-US" sz="2800" b="1" kern="1200" dirty="0">
                <a:solidFill>
                  <a:schemeClr val="bg1"/>
                </a:solidFill>
                <a:latin typeface="微軟正黑體" pitchFamily="34" charset="-120"/>
                <a:ea typeface="微軟正黑體" pitchFamily="34" charset="-120"/>
                <a:cs typeface="Yuanti SC" charset="-122"/>
              </a:defRPr>
            </a:lvl1pPr>
          </a:lstStyle>
          <a:p>
            <a:pPr lvl="0"/>
            <a:r>
              <a:rPr lang="en-US" altLang="zh-TW" dirty="0"/>
              <a:t>03</a:t>
            </a:r>
            <a:endParaRPr lang="zh-TW" altLang="en-US" dirty="0"/>
          </a:p>
        </p:txBody>
      </p:sp>
      <p:sp>
        <p:nvSpPr>
          <p:cNvPr id="42" name="文字版面配置區 39"/>
          <p:cNvSpPr>
            <a:spLocks noGrp="1"/>
          </p:cNvSpPr>
          <p:nvPr>
            <p:ph type="body" sz="quarter" idx="22" hasCustomPrompt="1"/>
          </p:nvPr>
        </p:nvSpPr>
        <p:spPr>
          <a:xfrm>
            <a:off x="7189706" y="4836587"/>
            <a:ext cx="712800" cy="579600"/>
          </a:xfrm>
          <a:prstGeom prst="roundRect">
            <a:avLst/>
          </a:prstGeom>
          <a:blipFill>
            <a:blip r:embed="rId4"/>
            <a:stretch>
              <a:fillRect/>
            </a:stretch>
          </a:blipFill>
        </p:spPr>
        <p:txBody>
          <a:bodyPr anchor="ctr"/>
          <a:lstStyle>
            <a:lvl1pPr marL="0" indent="0" algn="ctr" defTabSz="914400" rtl="0" eaLnBrk="1" latinLnBrk="0" hangingPunct="1">
              <a:buNone/>
              <a:defRPr lang="zh-TW" altLang="en-US" sz="2800" b="1" kern="1200" dirty="0">
                <a:solidFill>
                  <a:schemeClr val="bg1"/>
                </a:solidFill>
                <a:latin typeface="微軟正黑體" pitchFamily="34" charset="-120"/>
                <a:ea typeface="微軟正黑體" pitchFamily="34" charset="-120"/>
                <a:cs typeface="Yuanti SC" charset="-122"/>
              </a:defRPr>
            </a:lvl1pPr>
          </a:lstStyle>
          <a:p>
            <a:pPr lvl="0"/>
            <a:r>
              <a:rPr lang="en-US" altLang="zh-TW" dirty="0"/>
              <a:t>05</a:t>
            </a:r>
            <a:endParaRPr lang="zh-TW" altLang="en-US" dirty="0"/>
          </a:p>
        </p:txBody>
      </p:sp>
      <p:sp>
        <p:nvSpPr>
          <p:cNvPr id="44" name="文字版面配置區 39"/>
          <p:cNvSpPr>
            <a:spLocks noGrp="1"/>
          </p:cNvSpPr>
          <p:nvPr>
            <p:ph type="body" sz="quarter" idx="23" hasCustomPrompt="1"/>
          </p:nvPr>
        </p:nvSpPr>
        <p:spPr>
          <a:xfrm>
            <a:off x="575718" y="4797896"/>
            <a:ext cx="712800" cy="579600"/>
          </a:xfrm>
          <a:prstGeom prst="roundRect">
            <a:avLst/>
          </a:prstGeom>
          <a:blipFill>
            <a:blip r:embed="rId5"/>
            <a:stretch>
              <a:fillRect/>
            </a:stretch>
          </a:blipFill>
        </p:spPr>
        <p:txBody>
          <a:bodyPr anchor="ctr"/>
          <a:lstStyle>
            <a:lvl1pPr marL="0" indent="0" algn="ctr" defTabSz="914400" rtl="0" eaLnBrk="1" latinLnBrk="0" hangingPunct="1">
              <a:buNone/>
              <a:defRPr lang="zh-TW" altLang="en-US" sz="2800" b="1" kern="1200" dirty="0">
                <a:solidFill>
                  <a:schemeClr val="bg1"/>
                </a:solidFill>
                <a:latin typeface="微軟正黑體" pitchFamily="34" charset="-120"/>
                <a:ea typeface="微軟正黑體" pitchFamily="34" charset="-120"/>
                <a:cs typeface="Yuanti SC" charset="-122"/>
              </a:defRPr>
            </a:lvl1pPr>
          </a:lstStyle>
          <a:p>
            <a:pPr lvl="0"/>
            <a:r>
              <a:rPr lang="en-US" altLang="zh-TW" dirty="0"/>
              <a:t>02</a:t>
            </a:r>
            <a:endParaRPr lang="zh-TW" altLang="en-US" dirty="0"/>
          </a:p>
        </p:txBody>
      </p:sp>
      <p:sp>
        <p:nvSpPr>
          <p:cNvPr id="46" name="文字版面配置區 39"/>
          <p:cNvSpPr>
            <a:spLocks noGrp="1"/>
          </p:cNvSpPr>
          <p:nvPr>
            <p:ph type="body" sz="quarter" idx="24" hasCustomPrompt="1"/>
          </p:nvPr>
        </p:nvSpPr>
        <p:spPr>
          <a:xfrm>
            <a:off x="7839006" y="3406337"/>
            <a:ext cx="712800" cy="579600"/>
          </a:xfrm>
          <a:prstGeom prst="roundRect">
            <a:avLst/>
          </a:prstGeom>
          <a:blipFill>
            <a:blip r:embed="rId5"/>
            <a:stretch>
              <a:fillRect/>
            </a:stretch>
          </a:blipFill>
        </p:spPr>
        <p:txBody>
          <a:bodyPr anchor="ctr"/>
          <a:lstStyle>
            <a:lvl1pPr marL="0" indent="0" algn="ctr" defTabSz="914400" rtl="0" eaLnBrk="1" latinLnBrk="0" hangingPunct="1">
              <a:buNone/>
              <a:defRPr lang="zh-TW" altLang="en-US" sz="2800" b="1" kern="1200" dirty="0">
                <a:solidFill>
                  <a:schemeClr val="bg1"/>
                </a:solidFill>
                <a:latin typeface="微軟正黑體" pitchFamily="34" charset="-120"/>
                <a:ea typeface="微軟正黑體" pitchFamily="34" charset="-120"/>
                <a:cs typeface="Yuanti SC" charset="-122"/>
              </a:defRPr>
            </a:lvl1pPr>
          </a:lstStyle>
          <a:p>
            <a:pPr lvl="0"/>
            <a:r>
              <a:rPr lang="en-US" altLang="zh-TW" dirty="0"/>
              <a:t>04</a:t>
            </a:r>
            <a:endParaRPr lang="zh-TW" altLang="en-US" dirty="0"/>
          </a:p>
        </p:txBody>
      </p:sp>
    </p:spTree>
    <p:extLst>
      <p:ext uri="{BB962C8B-B14F-4D97-AF65-F5344CB8AC3E}">
        <p14:creationId xmlns:p14="http://schemas.microsoft.com/office/powerpoint/2010/main" val="3562790191"/>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2" name="组合 50"/>
          <p:cNvGrpSpPr/>
          <p:nvPr userDrawn="1"/>
        </p:nvGrpSpPr>
        <p:grpSpPr>
          <a:xfrm>
            <a:off x="5732145" y="1522730"/>
            <a:ext cx="1167130" cy="4647565"/>
            <a:chOff x="9027" y="2398"/>
            <a:chExt cx="1838" cy="7319"/>
          </a:xfrm>
        </p:grpSpPr>
        <p:grpSp>
          <p:nvGrpSpPr>
            <p:cNvPr id="13" name="Group 55"/>
            <p:cNvGrpSpPr/>
            <p:nvPr/>
          </p:nvGrpSpPr>
          <p:grpSpPr>
            <a:xfrm>
              <a:off x="9027" y="8056"/>
              <a:ext cx="1838" cy="1661"/>
              <a:chOff x="4116388" y="4011613"/>
              <a:chExt cx="893763" cy="808040"/>
            </a:xfrm>
            <a:solidFill>
              <a:srgbClr val="FBBBA9"/>
            </a:solidFill>
          </p:grpSpPr>
          <p:sp>
            <p:nvSpPr>
              <p:cNvPr id="40" name="Freeform 109"/>
              <p:cNvSpPr/>
              <p:nvPr/>
            </p:nvSpPr>
            <p:spPr bwMode="auto">
              <a:xfrm>
                <a:off x="4116388" y="4011613"/>
                <a:ext cx="893763" cy="806450"/>
              </a:xfrm>
              <a:custGeom>
                <a:avLst/>
                <a:gdLst/>
                <a:ahLst/>
                <a:cxnLst>
                  <a:cxn ang="0">
                    <a:pos x="564" y="138"/>
                  </a:cxn>
                  <a:cxn ang="0">
                    <a:pos x="435" y="0"/>
                  </a:cxn>
                  <a:cxn ang="0">
                    <a:pos x="435" y="0"/>
                  </a:cxn>
                  <a:cxn ang="0">
                    <a:pos x="434" y="2"/>
                  </a:cxn>
                  <a:cxn ang="0">
                    <a:pos x="434" y="0"/>
                  </a:cxn>
                  <a:cxn ang="0">
                    <a:pos x="282" y="140"/>
                  </a:cxn>
                  <a:cxn ang="0">
                    <a:pos x="130" y="0"/>
                  </a:cxn>
                  <a:cxn ang="0">
                    <a:pos x="129" y="2"/>
                  </a:cxn>
                  <a:cxn ang="0">
                    <a:pos x="129" y="0"/>
                  </a:cxn>
                  <a:cxn ang="0">
                    <a:pos x="129" y="0"/>
                  </a:cxn>
                  <a:cxn ang="0">
                    <a:pos x="0" y="138"/>
                  </a:cxn>
                  <a:cxn ang="0">
                    <a:pos x="282" y="511"/>
                  </a:cxn>
                  <a:cxn ang="0">
                    <a:pos x="564" y="138"/>
                  </a:cxn>
                </a:cxnLst>
                <a:rect l="0" t="0" r="r" b="b"/>
                <a:pathLst>
                  <a:path w="564" h="511">
                    <a:moveTo>
                      <a:pt x="564" y="138"/>
                    </a:moveTo>
                    <a:cubicBezTo>
                      <a:pt x="496" y="127"/>
                      <a:pt x="443" y="71"/>
                      <a:pt x="435" y="0"/>
                    </a:cubicBezTo>
                    <a:cubicBezTo>
                      <a:pt x="435" y="0"/>
                      <a:pt x="435" y="0"/>
                      <a:pt x="435" y="0"/>
                    </a:cubicBezTo>
                    <a:cubicBezTo>
                      <a:pt x="435" y="1"/>
                      <a:pt x="434" y="1"/>
                      <a:pt x="434" y="2"/>
                    </a:cubicBezTo>
                    <a:cubicBezTo>
                      <a:pt x="434" y="1"/>
                      <a:pt x="434" y="0"/>
                      <a:pt x="434" y="0"/>
                    </a:cubicBezTo>
                    <a:cubicBezTo>
                      <a:pt x="425" y="79"/>
                      <a:pt x="360" y="140"/>
                      <a:pt x="282" y="140"/>
                    </a:cubicBezTo>
                    <a:cubicBezTo>
                      <a:pt x="204" y="140"/>
                      <a:pt x="139" y="79"/>
                      <a:pt x="130" y="0"/>
                    </a:cubicBezTo>
                    <a:cubicBezTo>
                      <a:pt x="129" y="0"/>
                      <a:pt x="129" y="1"/>
                      <a:pt x="129" y="2"/>
                    </a:cubicBezTo>
                    <a:cubicBezTo>
                      <a:pt x="129" y="1"/>
                      <a:pt x="129" y="1"/>
                      <a:pt x="129" y="0"/>
                    </a:cubicBezTo>
                    <a:cubicBezTo>
                      <a:pt x="129" y="0"/>
                      <a:pt x="129" y="0"/>
                      <a:pt x="129" y="0"/>
                    </a:cubicBezTo>
                    <a:cubicBezTo>
                      <a:pt x="121" y="71"/>
                      <a:pt x="68" y="127"/>
                      <a:pt x="0" y="138"/>
                    </a:cubicBezTo>
                    <a:cubicBezTo>
                      <a:pt x="282" y="511"/>
                      <a:pt x="282" y="511"/>
                      <a:pt x="282" y="511"/>
                    </a:cubicBezTo>
                    <a:lnTo>
                      <a:pt x="564" y="138"/>
                    </a:lnTo>
                    <a:close/>
                  </a:path>
                </a:pathLst>
              </a:custGeom>
              <a:grpFill/>
              <a:ln w="9525">
                <a:no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41" name="Freeform 110"/>
              <p:cNvSpPr/>
              <p:nvPr/>
            </p:nvSpPr>
            <p:spPr bwMode="auto">
              <a:xfrm>
                <a:off x="4332288" y="4056063"/>
                <a:ext cx="461963" cy="762000"/>
              </a:xfrm>
              <a:custGeom>
                <a:avLst/>
                <a:gdLst/>
                <a:ahLst/>
                <a:cxnLst>
                  <a:cxn ang="0">
                    <a:pos x="145" y="480"/>
                  </a:cxn>
                  <a:cxn ang="0">
                    <a:pos x="291" y="0"/>
                  </a:cxn>
                  <a:cxn ang="0">
                    <a:pos x="0" y="2"/>
                  </a:cxn>
                  <a:cxn ang="0">
                    <a:pos x="145" y="480"/>
                  </a:cxn>
                </a:cxnLst>
                <a:rect l="0" t="0" r="r" b="b"/>
                <a:pathLst>
                  <a:path w="291" h="480">
                    <a:moveTo>
                      <a:pt x="145" y="480"/>
                    </a:moveTo>
                    <a:lnTo>
                      <a:pt x="291" y="0"/>
                    </a:lnTo>
                    <a:lnTo>
                      <a:pt x="0" y="2"/>
                    </a:lnTo>
                    <a:lnTo>
                      <a:pt x="145" y="480"/>
                    </a:lnTo>
                    <a:close/>
                  </a:path>
                </a:pathLst>
              </a:custGeom>
              <a:grpFill/>
              <a:ln w="9525">
                <a:no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42" name="Freeform 58"/>
              <p:cNvSpPr/>
              <p:nvPr/>
            </p:nvSpPr>
            <p:spPr>
              <a:xfrm rot="10800000">
                <a:off x="4388640" y="4586287"/>
                <a:ext cx="353568" cy="233366"/>
              </a:xfrm>
              <a:custGeom>
                <a:avLst/>
                <a:gdLst>
                  <a:gd name="connsiteX0" fmla="*/ 0 w 353568"/>
                  <a:gd name="connsiteY0" fmla="*/ 233366 h 233366"/>
                  <a:gd name="connsiteX1" fmla="*/ 176784 w 353568"/>
                  <a:gd name="connsiteY1" fmla="*/ 0 h 233366"/>
                  <a:gd name="connsiteX2" fmla="*/ 353568 w 353568"/>
                  <a:gd name="connsiteY2" fmla="*/ 233366 h 233366"/>
                  <a:gd name="connsiteX3" fmla="*/ 0 w 353568"/>
                  <a:gd name="connsiteY3" fmla="*/ 233366 h 233366"/>
                  <a:gd name="connsiteX0-1" fmla="*/ 0 w 353568"/>
                  <a:gd name="connsiteY0-2" fmla="*/ 233366 h 233366"/>
                  <a:gd name="connsiteX1-3" fmla="*/ 176784 w 353568"/>
                  <a:gd name="connsiteY1-4" fmla="*/ 0 h 233366"/>
                  <a:gd name="connsiteX2-5" fmla="*/ 353568 w 353568"/>
                  <a:gd name="connsiteY2-6" fmla="*/ 233366 h 233366"/>
                  <a:gd name="connsiteX3-7" fmla="*/ 172589 w 353568"/>
                  <a:gd name="connsiteY3-8" fmla="*/ 233365 h 233366"/>
                  <a:gd name="connsiteX4" fmla="*/ 0 w 353568"/>
                  <a:gd name="connsiteY4" fmla="*/ 233366 h 233366"/>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3568" h="233366">
                    <a:moveTo>
                      <a:pt x="0" y="233366"/>
                    </a:moveTo>
                    <a:lnTo>
                      <a:pt x="176784" y="0"/>
                    </a:lnTo>
                    <a:lnTo>
                      <a:pt x="353568" y="233366"/>
                    </a:lnTo>
                    <a:lnTo>
                      <a:pt x="172589" y="233365"/>
                    </a:lnTo>
                    <a:lnTo>
                      <a:pt x="0" y="2333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軟正黑體" pitchFamily="34" charset="-120"/>
                  <a:ea typeface="微軟正黑體" pitchFamily="34" charset="-120"/>
                </a:endParaRPr>
              </a:p>
            </p:txBody>
          </p:sp>
        </p:grpSp>
        <p:sp>
          <p:nvSpPr>
            <p:cNvPr id="14" name="Chord 59"/>
            <p:cNvSpPr/>
            <p:nvPr/>
          </p:nvSpPr>
          <p:spPr>
            <a:xfrm>
              <a:off x="9032" y="2398"/>
              <a:ext cx="1828" cy="1880"/>
            </a:xfrm>
            <a:prstGeom prst="chord">
              <a:avLst>
                <a:gd name="adj1" fmla="val 10695413"/>
                <a:gd name="adj2" fmla="val 106171"/>
              </a:avLst>
            </a:prstGeom>
            <a:solidFill>
              <a:srgbClr val="3B47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軟正黑體" pitchFamily="34" charset="-120"/>
                <a:ea typeface="微軟正黑體" pitchFamily="34" charset="-120"/>
              </a:endParaRPr>
            </a:p>
          </p:txBody>
        </p:sp>
        <p:grpSp>
          <p:nvGrpSpPr>
            <p:cNvPr id="15" name="组合 12"/>
            <p:cNvGrpSpPr/>
            <p:nvPr/>
          </p:nvGrpSpPr>
          <p:grpSpPr>
            <a:xfrm>
              <a:off x="9027" y="3365"/>
              <a:ext cx="1834" cy="5144"/>
              <a:chOff x="5472058" y="2370746"/>
              <a:chExt cx="1164789" cy="3266369"/>
            </a:xfrm>
            <a:solidFill>
              <a:srgbClr val="5A6C6A"/>
            </a:solidFill>
          </p:grpSpPr>
          <p:grpSp>
            <p:nvGrpSpPr>
              <p:cNvPr id="16" name="Group 60"/>
              <p:cNvGrpSpPr/>
              <p:nvPr/>
            </p:nvGrpSpPr>
            <p:grpSpPr>
              <a:xfrm>
                <a:off x="5474135" y="4787362"/>
                <a:ext cx="1162712" cy="849753"/>
                <a:chOff x="4089927" y="3529929"/>
                <a:chExt cx="964145" cy="704633"/>
              </a:xfrm>
              <a:grpFill/>
            </p:grpSpPr>
            <p:grpSp>
              <p:nvGrpSpPr>
                <p:cNvPr id="35" name="Group 137"/>
                <p:cNvGrpSpPr/>
                <p:nvPr/>
              </p:nvGrpSpPr>
              <p:grpSpPr>
                <a:xfrm>
                  <a:off x="4089927" y="3529929"/>
                  <a:ext cx="964145" cy="704633"/>
                  <a:chOff x="4117975" y="3581400"/>
                  <a:chExt cx="890588" cy="650875"/>
                </a:xfrm>
                <a:grpFill/>
              </p:grpSpPr>
              <p:sp>
                <p:nvSpPr>
                  <p:cNvPr id="37" name="Freeform 111"/>
                  <p:cNvSpPr/>
                  <p:nvPr/>
                </p:nvSpPr>
                <p:spPr bwMode="auto">
                  <a:xfrm>
                    <a:off x="4117975" y="3581400"/>
                    <a:ext cx="203200" cy="647700"/>
                  </a:xfrm>
                  <a:custGeom>
                    <a:avLst/>
                    <a:gdLst/>
                    <a:ahLst/>
                    <a:cxnLst>
                      <a:cxn ang="0">
                        <a:pos x="0" y="0"/>
                      </a:cxn>
                      <a:cxn ang="0">
                        <a:pos x="0" y="411"/>
                      </a:cxn>
                      <a:cxn ang="0">
                        <a:pos x="128" y="273"/>
                      </a:cxn>
                      <a:cxn ang="0">
                        <a:pos x="128" y="0"/>
                      </a:cxn>
                      <a:cxn ang="0">
                        <a:pos x="0" y="0"/>
                      </a:cxn>
                    </a:cxnLst>
                    <a:rect l="0" t="0" r="r" b="b"/>
                    <a:pathLst>
                      <a:path w="128" h="411">
                        <a:moveTo>
                          <a:pt x="0" y="0"/>
                        </a:moveTo>
                        <a:cubicBezTo>
                          <a:pt x="0" y="411"/>
                          <a:pt x="0" y="411"/>
                          <a:pt x="0" y="411"/>
                        </a:cubicBezTo>
                        <a:cubicBezTo>
                          <a:pt x="67" y="400"/>
                          <a:pt x="120" y="344"/>
                          <a:pt x="128" y="273"/>
                        </a:cubicBezTo>
                        <a:cubicBezTo>
                          <a:pt x="128" y="0"/>
                          <a:pt x="128" y="0"/>
                          <a:pt x="128" y="0"/>
                        </a:cubicBezTo>
                        <a:lnTo>
                          <a:pt x="0" y="0"/>
                        </a:lnTo>
                        <a:close/>
                      </a:path>
                    </a:pathLst>
                  </a:custGeom>
                  <a:solidFill>
                    <a:srgbClr val="3B4746"/>
                  </a:solidFill>
                  <a:ln w="9525">
                    <a:solidFill>
                      <a:schemeClr val="bg1"/>
                    </a:solid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8" name="Freeform 112"/>
                  <p:cNvSpPr/>
                  <p:nvPr/>
                </p:nvSpPr>
                <p:spPr bwMode="auto">
                  <a:xfrm>
                    <a:off x="4321175" y="3581400"/>
                    <a:ext cx="484188" cy="650875"/>
                  </a:xfrm>
                  <a:custGeom>
                    <a:avLst/>
                    <a:gdLst/>
                    <a:ahLst/>
                    <a:cxnLst>
                      <a:cxn ang="0">
                        <a:pos x="306" y="0"/>
                      </a:cxn>
                      <a:cxn ang="0">
                        <a:pos x="0" y="0"/>
                      </a:cxn>
                      <a:cxn ang="0">
                        <a:pos x="0" y="273"/>
                      </a:cxn>
                      <a:cxn ang="0">
                        <a:pos x="0" y="273"/>
                      </a:cxn>
                      <a:cxn ang="0">
                        <a:pos x="0" y="275"/>
                      </a:cxn>
                      <a:cxn ang="0">
                        <a:pos x="1" y="273"/>
                      </a:cxn>
                      <a:cxn ang="0">
                        <a:pos x="153" y="413"/>
                      </a:cxn>
                      <a:cxn ang="0">
                        <a:pos x="305" y="273"/>
                      </a:cxn>
                      <a:cxn ang="0">
                        <a:pos x="305" y="275"/>
                      </a:cxn>
                      <a:cxn ang="0">
                        <a:pos x="306" y="273"/>
                      </a:cxn>
                      <a:cxn ang="0">
                        <a:pos x="306" y="273"/>
                      </a:cxn>
                      <a:cxn ang="0">
                        <a:pos x="306" y="0"/>
                      </a:cxn>
                    </a:cxnLst>
                    <a:rect l="0" t="0" r="r" b="b"/>
                    <a:pathLst>
                      <a:path w="306" h="413">
                        <a:moveTo>
                          <a:pt x="306" y="0"/>
                        </a:moveTo>
                        <a:cubicBezTo>
                          <a:pt x="0" y="0"/>
                          <a:pt x="0" y="0"/>
                          <a:pt x="0" y="0"/>
                        </a:cubicBezTo>
                        <a:cubicBezTo>
                          <a:pt x="0" y="273"/>
                          <a:pt x="0" y="273"/>
                          <a:pt x="0" y="273"/>
                        </a:cubicBezTo>
                        <a:cubicBezTo>
                          <a:pt x="0" y="273"/>
                          <a:pt x="0" y="273"/>
                          <a:pt x="0" y="273"/>
                        </a:cubicBezTo>
                        <a:cubicBezTo>
                          <a:pt x="0" y="274"/>
                          <a:pt x="0" y="274"/>
                          <a:pt x="0" y="275"/>
                        </a:cubicBezTo>
                        <a:cubicBezTo>
                          <a:pt x="0" y="274"/>
                          <a:pt x="0" y="273"/>
                          <a:pt x="1" y="273"/>
                        </a:cubicBezTo>
                        <a:cubicBezTo>
                          <a:pt x="10" y="352"/>
                          <a:pt x="75" y="413"/>
                          <a:pt x="153" y="413"/>
                        </a:cubicBezTo>
                        <a:cubicBezTo>
                          <a:pt x="231" y="413"/>
                          <a:pt x="296" y="352"/>
                          <a:pt x="305" y="273"/>
                        </a:cubicBezTo>
                        <a:cubicBezTo>
                          <a:pt x="305" y="273"/>
                          <a:pt x="305" y="274"/>
                          <a:pt x="305" y="275"/>
                        </a:cubicBezTo>
                        <a:cubicBezTo>
                          <a:pt x="305" y="274"/>
                          <a:pt x="306" y="274"/>
                          <a:pt x="306" y="273"/>
                        </a:cubicBezTo>
                        <a:cubicBezTo>
                          <a:pt x="306" y="273"/>
                          <a:pt x="306" y="273"/>
                          <a:pt x="306" y="273"/>
                        </a:cubicBezTo>
                        <a:lnTo>
                          <a:pt x="306" y="0"/>
                        </a:lnTo>
                        <a:close/>
                      </a:path>
                    </a:pathLst>
                  </a:custGeom>
                  <a:grpFill/>
                  <a:ln w="9525">
                    <a:solidFill>
                      <a:schemeClr val="bg1"/>
                    </a:solidFill>
                    <a:round/>
                  </a:ln>
                </p:spPr>
                <p:txBody>
                  <a:bodyPr vert="horz" wrap="square" lIns="91440" tIns="45720" rIns="91440" bIns="45720" numCol="1" anchor="t" anchorCtr="0" compatLnSpc="1"/>
                  <a:lstStyle/>
                  <a:p>
                    <a:endParaRPr lang="en-US" dirty="0">
                      <a:latin typeface="微軟正黑體" pitchFamily="34" charset="-120"/>
                      <a:ea typeface="微軟正黑體" pitchFamily="34" charset="-120"/>
                    </a:endParaRPr>
                  </a:p>
                </p:txBody>
              </p:sp>
              <p:sp>
                <p:nvSpPr>
                  <p:cNvPr id="39" name="Freeform 113"/>
                  <p:cNvSpPr/>
                  <p:nvPr/>
                </p:nvSpPr>
                <p:spPr bwMode="auto">
                  <a:xfrm>
                    <a:off x="4805363" y="3581400"/>
                    <a:ext cx="203200" cy="647700"/>
                  </a:xfrm>
                  <a:custGeom>
                    <a:avLst/>
                    <a:gdLst/>
                    <a:ahLst/>
                    <a:cxnLst>
                      <a:cxn ang="0">
                        <a:pos x="0" y="273"/>
                      </a:cxn>
                      <a:cxn ang="0">
                        <a:pos x="128" y="411"/>
                      </a:cxn>
                      <a:cxn ang="0">
                        <a:pos x="128" y="0"/>
                      </a:cxn>
                      <a:cxn ang="0">
                        <a:pos x="0" y="0"/>
                      </a:cxn>
                      <a:cxn ang="0">
                        <a:pos x="0" y="273"/>
                      </a:cxn>
                    </a:cxnLst>
                    <a:rect l="0" t="0" r="r" b="b"/>
                    <a:pathLst>
                      <a:path w="128" h="411">
                        <a:moveTo>
                          <a:pt x="0" y="273"/>
                        </a:moveTo>
                        <a:cubicBezTo>
                          <a:pt x="8" y="344"/>
                          <a:pt x="61" y="400"/>
                          <a:pt x="128" y="411"/>
                        </a:cubicBezTo>
                        <a:cubicBezTo>
                          <a:pt x="128" y="0"/>
                          <a:pt x="128" y="0"/>
                          <a:pt x="128" y="0"/>
                        </a:cubicBezTo>
                        <a:cubicBezTo>
                          <a:pt x="0" y="0"/>
                          <a:pt x="0" y="0"/>
                          <a:pt x="0" y="0"/>
                        </a:cubicBezTo>
                        <a:lnTo>
                          <a:pt x="0" y="273"/>
                        </a:lnTo>
                        <a:close/>
                      </a:path>
                    </a:pathLst>
                  </a:custGeom>
                  <a:solidFill>
                    <a:srgbClr val="3B4746"/>
                  </a:solidFill>
                  <a:ln w="9525">
                    <a:solidFill>
                      <a:schemeClr val="bg1"/>
                    </a:solid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grpSp>
            <p:sp>
              <p:nvSpPr>
                <p:cNvPr id="36" name="TextBox 62"/>
                <p:cNvSpPr txBox="1"/>
                <p:nvPr/>
              </p:nvSpPr>
              <p:spPr>
                <a:xfrm>
                  <a:off x="4343863" y="3562350"/>
                  <a:ext cx="456273" cy="382814"/>
                </a:xfrm>
                <a:prstGeom prst="rect">
                  <a:avLst/>
                </a:prstGeom>
                <a:grpFill/>
                <a:ln>
                  <a:noFill/>
                </a:ln>
              </p:spPr>
              <p:txBody>
                <a:bodyPr wrap="none" rtlCol="0">
                  <a:spAutoFit/>
                </a:bodyPr>
                <a:lstStyle/>
                <a:p>
                  <a:pPr algn="ctr"/>
                  <a:r>
                    <a:rPr lang="en-US" sz="2400" b="1" dirty="0">
                      <a:solidFill>
                        <a:schemeClr val="bg1"/>
                      </a:solidFill>
                      <a:latin typeface="微軟正黑體" pitchFamily="34" charset="-120"/>
                      <a:ea typeface="微軟正黑體" pitchFamily="34" charset="-120"/>
                    </a:rPr>
                    <a:t>01</a:t>
                  </a:r>
                </a:p>
              </p:txBody>
            </p:sp>
          </p:grpSp>
          <p:grpSp>
            <p:nvGrpSpPr>
              <p:cNvPr id="17" name="Group 66"/>
              <p:cNvGrpSpPr/>
              <p:nvPr/>
            </p:nvGrpSpPr>
            <p:grpSpPr>
              <a:xfrm>
                <a:off x="5472058" y="3981133"/>
                <a:ext cx="1164783" cy="806228"/>
                <a:chOff x="4088204" y="2861387"/>
                <a:chExt cx="965862" cy="668541"/>
              </a:xfrm>
              <a:grpFill/>
            </p:grpSpPr>
            <p:grpSp>
              <p:nvGrpSpPr>
                <p:cNvPr id="30" name="Group 136"/>
                <p:cNvGrpSpPr/>
                <p:nvPr/>
              </p:nvGrpSpPr>
              <p:grpSpPr>
                <a:xfrm>
                  <a:off x="4088204" y="2861387"/>
                  <a:ext cx="965862" cy="668541"/>
                  <a:chOff x="4116388" y="2963863"/>
                  <a:chExt cx="892175" cy="617537"/>
                </a:xfrm>
                <a:grpFill/>
              </p:grpSpPr>
              <p:sp>
                <p:nvSpPr>
                  <p:cNvPr id="32" name="Freeform 115"/>
                  <p:cNvSpPr/>
                  <p:nvPr/>
                </p:nvSpPr>
                <p:spPr bwMode="auto">
                  <a:xfrm>
                    <a:off x="4116388" y="2963863"/>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grpFill/>
                  <a:ln w="9525">
                    <a:solidFill>
                      <a:schemeClr val="bg1"/>
                    </a:solid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3" name="Rectangle 116"/>
                  <p:cNvSpPr>
                    <a:spLocks noChangeArrowheads="1"/>
                  </p:cNvSpPr>
                  <p:nvPr/>
                </p:nvSpPr>
                <p:spPr bwMode="auto">
                  <a:xfrm>
                    <a:off x="4321175" y="2963863"/>
                    <a:ext cx="484188" cy="617537"/>
                  </a:xfrm>
                  <a:prstGeom prst="rect">
                    <a:avLst/>
                  </a:prstGeom>
                  <a:grpFill/>
                  <a:ln w="9525">
                    <a:solidFill>
                      <a:schemeClr val="bg1"/>
                    </a:solidFill>
                    <a:miter lim="800000"/>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34" name="Rectangle 117"/>
                  <p:cNvSpPr>
                    <a:spLocks noChangeArrowheads="1"/>
                  </p:cNvSpPr>
                  <p:nvPr/>
                </p:nvSpPr>
                <p:spPr bwMode="auto">
                  <a:xfrm>
                    <a:off x="4805363" y="2963863"/>
                    <a:ext cx="203200" cy="617537"/>
                  </a:xfrm>
                  <a:prstGeom prst="rect">
                    <a:avLst/>
                  </a:prstGeom>
                  <a:grpFill/>
                  <a:ln w="9525">
                    <a:solidFill>
                      <a:schemeClr val="bg1"/>
                    </a:solidFill>
                    <a:miter lim="800000"/>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grpSp>
            <p:sp>
              <p:nvSpPr>
                <p:cNvPr id="31" name="TextBox 68"/>
                <p:cNvSpPr txBox="1"/>
                <p:nvPr/>
              </p:nvSpPr>
              <p:spPr>
                <a:xfrm>
                  <a:off x="4343864" y="2965450"/>
                  <a:ext cx="456273" cy="382814"/>
                </a:xfrm>
                <a:prstGeom prst="rect">
                  <a:avLst/>
                </a:prstGeom>
                <a:grpFill/>
                <a:ln>
                  <a:noFill/>
                </a:ln>
              </p:spPr>
              <p:txBody>
                <a:bodyPr wrap="none" rtlCol="0">
                  <a:spAutoFit/>
                </a:bodyPr>
                <a:lstStyle/>
                <a:p>
                  <a:pPr algn="ctr"/>
                  <a:r>
                    <a:rPr lang="en-US" sz="2400" b="1" dirty="0">
                      <a:solidFill>
                        <a:schemeClr val="bg1"/>
                      </a:solidFill>
                      <a:latin typeface="微軟正黑體" pitchFamily="34" charset="-120"/>
                      <a:ea typeface="微軟正黑體" pitchFamily="34" charset="-120"/>
                    </a:rPr>
                    <a:t>02</a:t>
                  </a:r>
                </a:p>
              </p:txBody>
            </p:sp>
          </p:grpSp>
          <p:grpSp>
            <p:nvGrpSpPr>
              <p:cNvPr id="18" name="Group 72"/>
              <p:cNvGrpSpPr/>
              <p:nvPr/>
            </p:nvGrpSpPr>
            <p:grpSpPr>
              <a:xfrm>
                <a:off x="5472058" y="3176976"/>
                <a:ext cx="1164783" cy="804156"/>
                <a:chOff x="4088204" y="2194564"/>
                <a:chExt cx="965862" cy="666823"/>
              </a:xfrm>
              <a:grpFill/>
            </p:grpSpPr>
            <p:grpSp>
              <p:nvGrpSpPr>
                <p:cNvPr id="25" name="Group 135"/>
                <p:cNvGrpSpPr/>
                <p:nvPr/>
              </p:nvGrpSpPr>
              <p:grpSpPr>
                <a:xfrm>
                  <a:off x="4088204" y="2194564"/>
                  <a:ext cx="965862" cy="666823"/>
                  <a:chOff x="4116388" y="2347913"/>
                  <a:chExt cx="892175" cy="615950"/>
                </a:xfrm>
                <a:grpFill/>
              </p:grpSpPr>
              <p:sp>
                <p:nvSpPr>
                  <p:cNvPr id="27" name="Freeform 118"/>
                  <p:cNvSpPr/>
                  <p:nvPr/>
                </p:nvSpPr>
                <p:spPr bwMode="auto">
                  <a:xfrm>
                    <a:off x="4116388" y="2347913"/>
                    <a:ext cx="204788" cy="615950"/>
                  </a:xfrm>
                  <a:custGeom>
                    <a:avLst/>
                    <a:gdLst/>
                    <a:ahLst/>
                    <a:cxnLst>
                      <a:cxn ang="0">
                        <a:pos x="0" y="388"/>
                      </a:cxn>
                      <a:cxn ang="0">
                        <a:pos x="129" y="388"/>
                      </a:cxn>
                      <a:cxn ang="0">
                        <a:pos x="129" y="0"/>
                      </a:cxn>
                      <a:cxn ang="0">
                        <a:pos x="1" y="0"/>
                      </a:cxn>
                      <a:cxn ang="0">
                        <a:pos x="0" y="388"/>
                      </a:cxn>
                    </a:cxnLst>
                    <a:rect l="0" t="0" r="r" b="b"/>
                    <a:pathLst>
                      <a:path w="129" h="388">
                        <a:moveTo>
                          <a:pt x="0" y="388"/>
                        </a:moveTo>
                        <a:lnTo>
                          <a:pt x="129" y="388"/>
                        </a:lnTo>
                        <a:lnTo>
                          <a:pt x="129" y="0"/>
                        </a:lnTo>
                        <a:lnTo>
                          <a:pt x="1" y="0"/>
                        </a:lnTo>
                        <a:lnTo>
                          <a:pt x="0" y="388"/>
                        </a:lnTo>
                        <a:close/>
                      </a:path>
                    </a:pathLst>
                  </a:custGeom>
                  <a:solidFill>
                    <a:srgbClr val="3B4746"/>
                  </a:solidFill>
                  <a:ln w="9525">
                    <a:solidFill>
                      <a:schemeClr val="bg1"/>
                    </a:solid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28" name="Rectangle 119"/>
                  <p:cNvSpPr>
                    <a:spLocks noChangeArrowheads="1"/>
                  </p:cNvSpPr>
                  <p:nvPr/>
                </p:nvSpPr>
                <p:spPr bwMode="auto">
                  <a:xfrm>
                    <a:off x="4321175" y="2347913"/>
                    <a:ext cx="484188" cy="615950"/>
                  </a:xfrm>
                  <a:prstGeom prst="rect">
                    <a:avLst/>
                  </a:prstGeom>
                  <a:grpFill/>
                  <a:ln w="9525">
                    <a:solidFill>
                      <a:schemeClr val="bg1"/>
                    </a:solidFill>
                    <a:miter lim="800000"/>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29" name="Rectangle 120"/>
                  <p:cNvSpPr>
                    <a:spLocks noChangeArrowheads="1"/>
                  </p:cNvSpPr>
                  <p:nvPr/>
                </p:nvSpPr>
                <p:spPr bwMode="auto">
                  <a:xfrm>
                    <a:off x="4805363" y="2347913"/>
                    <a:ext cx="203200" cy="615950"/>
                  </a:xfrm>
                  <a:prstGeom prst="rect">
                    <a:avLst/>
                  </a:prstGeom>
                  <a:solidFill>
                    <a:srgbClr val="3B4746"/>
                  </a:solidFill>
                  <a:ln w="9525">
                    <a:solidFill>
                      <a:schemeClr val="bg1"/>
                    </a:solidFill>
                    <a:miter lim="800000"/>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grpSp>
            <p:sp>
              <p:nvSpPr>
                <p:cNvPr id="26" name="TextBox 74"/>
                <p:cNvSpPr txBox="1"/>
                <p:nvPr/>
              </p:nvSpPr>
              <p:spPr>
                <a:xfrm>
                  <a:off x="4343862" y="2305050"/>
                  <a:ext cx="456275" cy="382814"/>
                </a:xfrm>
                <a:prstGeom prst="rect">
                  <a:avLst/>
                </a:prstGeom>
                <a:grpFill/>
                <a:ln>
                  <a:noFill/>
                </a:ln>
              </p:spPr>
              <p:txBody>
                <a:bodyPr wrap="none" rtlCol="0">
                  <a:spAutoFit/>
                </a:bodyPr>
                <a:lstStyle/>
                <a:p>
                  <a:pPr algn="ctr"/>
                  <a:r>
                    <a:rPr lang="en-US" sz="2400" b="1" dirty="0">
                      <a:solidFill>
                        <a:schemeClr val="bg1"/>
                      </a:solidFill>
                      <a:latin typeface="微軟正黑體" pitchFamily="34" charset="-120"/>
                      <a:ea typeface="微軟正黑體" pitchFamily="34" charset="-120"/>
                    </a:rPr>
                    <a:t>03</a:t>
                  </a:r>
                </a:p>
              </p:txBody>
            </p:sp>
          </p:grpSp>
          <p:grpSp>
            <p:nvGrpSpPr>
              <p:cNvPr id="19" name="Group 78"/>
              <p:cNvGrpSpPr/>
              <p:nvPr/>
            </p:nvGrpSpPr>
            <p:grpSpPr>
              <a:xfrm>
                <a:off x="5472058" y="2370746"/>
                <a:ext cx="1164783" cy="806228"/>
                <a:chOff x="4088204" y="1526021"/>
                <a:chExt cx="965862" cy="668541"/>
              </a:xfrm>
              <a:grpFill/>
            </p:grpSpPr>
            <p:grpSp>
              <p:nvGrpSpPr>
                <p:cNvPr id="20" name="Group 134"/>
                <p:cNvGrpSpPr/>
                <p:nvPr/>
              </p:nvGrpSpPr>
              <p:grpSpPr>
                <a:xfrm>
                  <a:off x="4088204" y="1526021"/>
                  <a:ext cx="965862" cy="668541"/>
                  <a:chOff x="4116388" y="1730375"/>
                  <a:chExt cx="892175" cy="617537"/>
                </a:xfrm>
                <a:grpFill/>
              </p:grpSpPr>
              <p:sp>
                <p:nvSpPr>
                  <p:cNvPr id="22" name="Freeform 121"/>
                  <p:cNvSpPr/>
                  <p:nvPr/>
                </p:nvSpPr>
                <p:spPr bwMode="auto">
                  <a:xfrm>
                    <a:off x="4116388" y="1730375"/>
                    <a:ext cx="204788" cy="617537"/>
                  </a:xfrm>
                  <a:custGeom>
                    <a:avLst/>
                    <a:gdLst/>
                    <a:ahLst/>
                    <a:cxnLst>
                      <a:cxn ang="0">
                        <a:pos x="0" y="389"/>
                      </a:cxn>
                      <a:cxn ang="0">
                        <a:pos x="129" y="389"/>
                      </a:cxn>
                      <a:cxn ang="0">
                        <a:pos x="129" y="0"/>
                      </a:cxn>
                      <a:cxn ang="0">
                        <a:pos x="1" y="0"/>
                      </a:cxn>
                      <a:cxn ang="0">
                        <a:pos x="0" y="389"/>
                      </a:cxn>
                    </a:cxnLst>
                    <a:rect l="0" t="0" r="r" b="b"/>
                    <a:pathLst>
                      <a:path w="129" h="389">
                        <a:moveTo>
                          <a:pt x="0" y="389"/>
                        </a:moveTo>
                        <a:lnTo>
                          <a:pt x="129" y="389"/>
                        </a:lnTo>
                        <a:lnTo>
                          <a:pt x="129" y="0"/>
                        </a:lnTo>
                        <a:lnTo>
                          <a:pt x="1" y="0"/>
                        </a:lnTo>
                        <a:lnTo>
                          <a:pt x="0" y="389"/>
                        </a:lnTo>
                        <a:close/>
                      </a:path>
                    </a:pathLst>
                  </a:custGeom>
                  <a:grpFill/>
                  <a:ln w="9525">
                    <a:solidFill>
                      <a:schemeClr val="bg1"/>
                    </a:solidFill>
                    <a:round/>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23" name="Rectangle 122"/>
                  <p:cNvSpPr>
                    <a:spLocks noChangeArrowheads="1"/>
                  </p:cNvSpPr>
                  <p:nvPr/>
                </p:nvSpPr>
                <p:spPr bwMode="auto">
                  <a:xfrm>
                    <a:off x="4321175" y="1730375"/>
                    <a:ext cx="484188" cy="617537"/>
                  </a:xfrm>
                  <a:prstGeom prst="rect">
                    <a:avLst/>
                  </a:prstGeom>
                  <a:grpFill/>
                  <a:ln w="9525">
                    <a:solidFill>
                      <a:schemeClr val="bg1"/>
                    </a:solidFill>
                    <a:miter lim="800000"/>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sp>
                <p:nvSpPr>
                  <p:cNvPr id="24" name="Rectangle 123"/>
                  <p:cNvSpPr>
                    <a:spLocks noChangeArrowheads="1"/>
                  </p:cNvSpPr>
                  <p:nvPr/>
                </p:nvSpPr>
                <p:spPr bwMode="auto">
                  <a:xfrm>
                    <a:off x="4805363" y="1730375"/>
                    <a:ext cx="203200" cy="617537"/>
                  </a:xfrm>
                  <a:prstGeom prst="rect">
                    <a:avLst/>
                  </a:prstGeom>
                  <a:grpFill/>
                  <a:ln w="9525">
                    <a:solidFill>
                      <a:schemeClr val="bg1"/>
                    </a:solidFill>
                    <a:miter lim="800000"/>
                  </a:ln>
                </p:spPr>
                <p:txBody>
                  <a:bodyPr vert="horz" wrap="square" lIns="91440" tIns="45720" rIns="91440" bIns="45720" numCol="1" anchor="t" anchorCtr="0" compatLnSpc="1"/>
                  <a:lstStyle/>
                  <a:p>
                    <a:endParaRPr lang="en-US">
                      <a:latin typeface="微軟正黑體" pitchFamily="34" charset="-120"/>
                      <a:ea typeface="微軟正黑體" pitchFamily="34" charset="-120"/>
                    </a:endParaRPr>
                  </a:p>
                </p:txBody>
              </p:sp>
            </p:grpSp>
            <p:sp>
              <p:nvSpPr>
                <p:cNvPr id="21" name="TextBox 80"/>
                <p:cNvSpPr txBox="1"/>
                <p:nvPr/>
              </p:nvSpPr>
              <p:spPr>
                <a:xfrm>
                  <a:off x="4343862" y="1631950"/>
                  <a:ext cx="456275" cy="382814"/>
                </a:xfrm>
                <a:prstGeom prst="rect">
                  <a:avLst/>
                </a:prstGeom>
                <a:grpFill/>
                <a:ln>
                  <a:noFill/>
                </a:ln>
              </p:spPr>
              <p:txBody>
                <a:bodyPr wrap="none" rtlCol="0">
                  <a:spAutoFit/>
                </a:bodyPr>
                <a:lstStyle/>
                <a:p>
                  <a:pPr algn="ctr"/>
                  <a:r>
                    <a:rPr lang="en-US" sz="2400" b="1" dirty="0">
                      <a:solidFill>
                        <a:schemeClr val="bg1"/>
                      </a:solidFill>
                      <a:latin typeface="微軟正黑體" pitchFamily="34" charset="-120"/>
                      <a:ea typeface="微軟正黑體" pitchFamily="34" charset="-120"/>
                    </a:rPr>
                    <a:t>04</a:t>
                  </a:r>
                </a:p>
              </p:txBody>
            </p:sp>
          </p:grpSp>
        </p:grpSp>
      </p:grpSp>
      <p:grpSp>
        <p:nvGrpSpPr>
          <p:cNvPr id="43" name="组合 38"/>
          <p:cNvGrpSpPr/>
          <p:nvPr userDrawn="1"/>
        </p:nvGrpSpPr>
        <p:grpSpPr>
          <a:xfrm>
            <a:off x="2610485" y="1736725"/>
            <a:ext cx="1981200" cy="711835"/>
            <a:chOff x="2408" y="3190"/>
            <a:chExt cx="3120" cy="1121"/>
          </a:xfrm>
        </p:grpSpPr>
        <p:sp>
          <p:nvSpPr>
            <p:cNvPr id="4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4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46" name="组合 41"/>
          <p:cNvGrpSpPr/>
          <p:nvPr userDrawn="1"/>
        </p:nvGrpSpPr>
        <p:grpSpPr>
          <a:xfrm>
            <a:off x="2565400" y="4592955"/>
            <a:ext cx="1981200" cy="711835"/>
            <a:chOff x="2408" y="3190"/>
            <a:chExt cx="3120" cy="1121"/>
          </a:xfrm>
        </p:grpSpPr>
        <p:sp>
          <p:nvSpPr>
            <p:cNvPr id="4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4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49" name="组合 44"/>
          <p:cNvGrpSpPr/>
          <p:nvPr userDrawn="1"/>
        </p:nvGrpSpPr>
        <p:grpSpPr>
          <a:xfrm>
            <a:off x="8053070" y="1736725"/>
            <a:ext cx="1981200" cy="711835"/>
            <a:chOff x="2408" y="3190"/>
            <a:chExt cx="3120" cy="1121"/>
          </a:xfrm>
        </p:grpSpPr>
        <p:sp>
          <p:nvSpPr>
            <p:cNvPr id="5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5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52" name="组合 47"/>
          <p:cNvGrpSpPr/>
          <p:nvPr userDrawn="1"/>
        </p:nvGrpSpPr>
        <p:grpSpPr>
          <a:xfrm>
            <a:off x="8053070" y="4540885"/>
            <a:ext cx="1981200" cy="711835"/>
            <a:chOff x="2408" y="3190"/>
            <a:chExt cx="3120" cy="1121"/>
          </a:xfrm>
        </p:grpSpPr>
        <p:sp>
          <p:nvSpPr>
            <p:cNvPr id="5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5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spTree>
    <p:extLst>
      <p:ext uri="{BB962C8B-B14F-4D97-AF65-F5344CB8AC3E}">
        <p14:creationId xmlns:p14="http://schemas.microsoft.com/office/powerpoint/2010/main" val="3178355329"/>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heckerboard(across)">
                                      <p:cBhvr>
                                        <p:cTn id="27" dur="500"/>
                                        <p:tgtEl>
                                          <p:spTgt spid="46"/>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checkerboard(across)">
                                      <p:cBhvr>
                                        <p:cTn id="31" dur="500"/>
                                        <p:tgtEl>
                                          <p:spTgt spid="49"/>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checkerboard(across)">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2" name="组合 18"/>
          <p:cNvGrpSpPr/>
          <p:nvPr userDrawn="1"/>
        </p:nvGrpSpPr>
        <p:grpSpPr>
          <a:xfrm>
            <a:off x="3422015" y="2891790"/>
            <a:ext cx="5883275" cy="1593850"/>
            <a:chOff x="5389" y="4554"/>
            <a:chExt cx="9265" cy="2510"/>
          </a:xfrm>
        </p:grpSpPr>
        <p:sp>
          <p:nvSpPr>
            <p:cNvPr id="13" name="椭圆 20"/>
            <p:cNvSpPr/>
            <p:nvPr/>
          </p:nvSpPr>
          <p:spPr>
            <a:xfrm>
              <a:off x="5389" y="4554"/>
              <a:ext cx="2510" cy="2510"/>
            </a:xfrm>
            <a:prstGeom prst="ellipse">
              <a:avLst/>
            </a:prstGeom>
            <a:solidFill>
              <a:srgbClr val="3B4746"/>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軟正黑體" pitchFamily="34" charset="-120"/>
                <a:ea typeface="微軟正黑體" pitchFamily="34" charset="-120"/>
              </a:endParaRPr>
            </a:p>
          </p:txBody>
        </p:sp>
        <p:sp>
          <p:nvSpPr>
            <p:cNvPr id="14" name="椭圆 1"/>
            <p:cNvSpPr/>
            <p:nvPr/>
          </p:nvSpPr>
          <p:spPr>
            <a:xfrm>
              <a:off x="7641" y="4554"/>
              <a:ext cx="2510" cy="2510"/>
            </a:xfrm>
            <a:prstGeom prst="ellipse">
              <a:avLst/>
            </a:prstGeom>
            <a:solidFill>
              <a:srgbClr val="5A6C6A"/>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軟正黑體" pitchFamily="34" charset="-120"/>
                <a:ea typeface="微軟正黑體" pitchFamily="34" charset="-120"/>
              </a:endParaRPr>
            </a:p>
          </p:txBody>
        </p:sp>
        <p:sp>
          <p:nvSpPr>
            <p:cNvPr id="15" name="椭圆 22"/>
            <p:cNvSpPr/>
            <p:nvPr/>
          </p:nvSpPr>
          <p:spPr>
            <a:xfrm>
              <a:off x="9892" y="4554"/>
              <a:ext cx="2510" cy="2510"/>
            </a:xfrm>
            <a:prstGeom prst="ellipse">
              <a:avLst/>
            </a:prstGeom>
            <a:solidFill>
              <a:srgbClr val="3B4746"/>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軟正黑體" pitchFamily="34" charset="-120"/>
                <a:ea typeface="微軟正黑體" pitchFamily="34" charset="-120"/>
              </a:endParaRPr>
            </a:p>
          </p:txBody>
        </p:sp>
        <p:sp>
          <p:nvSpPr>
            <p:cNvPr id="16" name="椭圆 23"/>
            <p:cNvSpPr/>
            <p:nvPr/>
          </p:nvSpPr>
          <p:spPr>
            <a:xfrm>
              <a:off x="12144" y="4554"/>
              <a:ext cx="2510" cy="2510"/>
            </a:xfrm>
            <a:prstGeom prst="ellipse">
              <a:avLst/>
            </a:prstGeom>
            <a:solidFill>
              <a:srgbClr val="5A6C6A"/>
            </a:solidFill>
            <a:ln>
              <a:solidFill>
                <a:srgbClr val="EBEB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軟正黑體" pitchFamily="34" charset="-120"/>
                <a:ea typeface="微軟正黑體" pitchFamily="34" charset="-120"/>
              </a:endParaRPr>
            </a:p>
          </p:txBody>
        </p:sp>
        <p:grpSp>
          <p:nvGrpSpPr>
            <p:cNvPr id="17" name="组合 43"/>
            <p:cNvGrpSpPr/>
            <p:nvPr/>
          </p:nvGrpSpPr>
          <p:grpSpPr>
            <a:xfrm>
              <a:off x="6134" y="5312"/>
              <a:ext cx="1021" cy="994"/>
              <a:chOff x="2790826" y="1647825"/>
              <a:chExt cx="760413" cy="739775"/>
            </a:xfrm>
            <a:solidFill>
              <a:schemeClr val="bg1"/>
            </a:solidFill>
          </p:grpSpPr>
          <p:sp>
            <p:nvSpPr>
              <p:cNvPr id="24" name="Freeform 15"/>
              <p:cNvSpPr>
                <a:spLocks noEditPoints="1"/>
              </p:cNvSpPr>
              <p:nvPr/>
            </p:nvSpPr>
            <p:spPr bwMode="auto">
              <a:xfrm>
                <a:off x="2790826" y="2101850"/>
                <a:ext cx="760413" cy="285750"/>
              </a:xfrm>
              <a:custGeom>
                <a:avLst/>
                <a:gdLst>
                  <a:gd name="T0" fmla="*/ 275 w 277"/>
                  <a:gd name="T1" fmla="*/ 90 h 104"/>
                  <a:gd name="T2" fmla="*/ 274 w 277"/>
                  <a:gd name="T3" fmla="*/ 15 h 104"/>
                  <a:gd name="T4" fmla="*/ 276 w 277"/>
                  <a:gd name="T5" fmla="*/ 5 h 104"/>
                  <a:gd name="T6" fmla="*/ 268 w 277"/>
                  <a:gd name="T7" fmla="*/ 0 h 104"/>
                  <a:gd name="T8" fmla="*/ 8 w 277"/>
                  <a:gd name="T9" fmla="*/ 0 h 104"/>
                  <a:gd name="T10" fmla="*/ 0 w 277"/>
                  <a:gd name="T11" fmla="*/ 9 h 104"/>
                  <a:gd name="T12" fmla="*/ 0 w 277"/>
                  <a:gd name="T13" fmla="*/ 95 h 104"/>
                  <a:gd name="T14" fmla="*/ 8 w 277"/>
                  <a:gd name="T15" fmla="*/ 104 h 104"/>
                  <a:gd name="T16" fmla="*/ 268 w 277"/>
                  <a:gd name="T17" fmla="*/ 104 h 104"/>
                  <a:gd name="T18" fmla="*/ 268 w 277"/>
                  <a:gd name="T19" fmla="*/ 104 h 104"/>
                  <a:gd name="T20" fmla="*/ 277 w 277"/>
                  <a:gd name="T21" fmla="*/ 95 h 104"/>
                  <a:gd name="T22" fmla="*/ 275 w 277"/>
                  <a:gd name="T23" fmla="*/ 90 h 104"/>
                  <a:gd name="T24" fmla="*/ 12 w 277"/>
                  <a:gd name="T25" fmla="*/ 88 h 104"/>
                  <a:gd name="T26" fmla="*/ 12 w 277"/>
                  <a:gd name="T27" fmla="*/ 15 h 104"/>
                  <a:gd name="T28" fmla="*/ 256 w 277"/>
                  <a:gd name="T29" fmla="*/ 15 h 104"/>
                  <a:gd name="T30" fmla="*/ 249 w 277"/>
                  <a:gd name="T31" fmla="*/ 46 h 104"/>
                  <a:gd name="T32" fmla="*/ 64 w 277"/>
                  <a:gd name="T33" fmla="*/ 46 h 104"/>
                  <a:gd name="T34" fmla="*/ 58 w 277"/>
                  <a:gd name="T35" fmla="*/ 52 h 104"/>
                  <a:gd name="T36" fmla="*/ 64 w 277"/>
                  <a:gd name="T37" fmla="*/ 58 h 104"/>
                  <a:gd name="T38" fmla="*/ 250 w 277"/>
                  <a:gd name="T39" fmla="*/ 58 h 104"/>
                  <a:gd name="T40" fmla="*/ 259 w 277"/>
                  <a:gd name="T41" fmla="*/ 88 h 104"/>
                  <a:gd name="T42" fmla="*/ 12 w 277"/>
                  <a:gd name="T43"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04">
                    <a:moveTo>
                      <a:pt x="275" y="90"/>
                    </a:moveTo>
                    <a:cubicBezTo>
                      <a:pt x="271" y="84"/>
                      <a:pt x="247" y="41"/>
                      <a:pt x="274" y="15"/>
                    </a:cubicBezTo>
                    <a:cubicBezTo>
                      <a:pt x="277" y="12"/>
                      <a:pt x="277" y="8"/>
                      <a:pt x="276" y="5"/>
                    </a:cubicBezTo>
                    <a:cubicBezTo>
                      <a:pt x="275" y="2"/>
                      <a:pt x="272" y="0"/>
                      <a:pt x="268" y="0"/>
                    </a:cubicBezTo>
                    <a:cubicBezTo>
                      <a:pt x="8" y="0"/>
                      <a:pt x="8" y="0"/>
                      <a:pt x="8" y="0"/>
                    </a:cubicBezTo>
                    <a:cubicBezTo>
                      <a:pt x="4" y="0"/>
                      <a:pt x="0" y="4"/>
                      <a:pt x="0" y="9"/>
                    </a:cubicBezTo>
                    <a:cubicBezTo>
                      <a:pt x="0" y="95"/>
                      <a:pt x="0" y="95"/>
                      <a:pt x="0" y="95"/>
                    </a:cubicBezTo>
                    <a:cubicBezTo>
                      <a:pt x="0" y="100"/>
                      <a:pt x="4" y="104"/>
                      <a:pt x="8" y="104"/>
                    </a:cubicBezTo>
                    <a:cubicBezTo>
                      <a:pt x="268" y="104"/>
                      <a:pt x="268" y="104"/>
                      <a:pt x="268" y="104"/>
                    </a:cubicBezTo>
                    <a:cubicBezTo>
                      <a:pt x="268" y="104"/>
                      <a:pt x="268" y="104"/>
                      <a:pt x="268" y="104"/>
                    </a:cubicBezTo>
                    <a:cubicBezTo>
                      <a:pt x="273" y="104"/>
                      <a:pt x="277" y="100"/>
                      <a:pt x="277" y="95"/>
                    </a:cubicBezTo>
                    <a:cubicBezTo>
                      <a:pt x="277" y="93"/>
                      <a:pt x="276" y="91"/>
                      <a:pt x="275" y="90"/>
                    </a:cubicBezTo>
                    <a:close/>
                    <a:moveTo>
                      <a:pt x="12" y="88"/>
                    </a:moveTo>
                    <a:cubicBezTo>
                      <a:pt x="12" y="15"/>
                      <a:pt x="12" y="15"/>
                      <a:pt x="12" y="15"/>
                    </a:cubicBezTo>
                    <a:cubicBezTo>
                      <a:pt x="256" y="15"/>
                      <a:pt x="256" y="15"/>
                      <a:pt x="256" y="15"/>
                    </a:cubicBezTo>
                    <a:cubicBezTo>
                      <a:pt x="251" y="25"/>
                      <a:pt x="249" y="36"/>
                      <a:pt x="249" y="46"/>
                    </a:cubicBezTo>
                    <a:cubicBezTo>
                      <a:pt x="64" y="46"/>
                      <a:pt x="64" y="46"/>
                      <a:pt x="64" y="46"/>
                    </a:cubicBezTo>
                    <a:cubicBezTo>
                      <a:pt x="61" y="46"/>
                      <a:pt x="58" y="49"/>
                      <a:pt x="58" y="52"/>
                    </a:cubicBezTo>
                    <a:cubicBezTo>
                      <a:pt x="58" y="55"/>
                      <a:pt x="61" y="58"/>
                      <a:pt x="64" y="58"/>
                    </a:cubicBezTo>
                    <a:cubicBezTo>
                      <a:pt x="250" y="58"/>
                      <a:pt x="250" y="58"/>
                      <a:pt x="250" y="58"/>
                    </a:cubicBezTo>
                    <a:cubicBezTo>
                      <a:pt x="252" y="70"/>
                      <a:pt x="256" y="81"/>
                      <a:pt x="259" y="88"/>
                    </a:cubicBezTo>
                    <a:cubicBezTo>
                      <a:pt x="12" y="88"/>
                      <a:pt x="12" y="88"/>
                      <a:pt x="12" y="88"/>
                    </a:cubicBezTo>
                    <a:close/>
                  </a:path>
                </a:pathLst>
              </a:custGeom>
              <a:grp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25" name="Freeform 16"/>
              <p:cNvSpPr/>
              <p:nvPr/>
            </p:nvSpPr>
            <p:spPr bwMode="auto">
              <a:xfrm>
                <a:off x="2957514" y="1647825"/>
                <a:ext cx="390525" cy="434975"/>
              </a:xfrm>
              <a:custGeom>
                <a:avLst/>
                <a:gdLst>
                  <a:gd name="T0" fmla="*/ 60 w 142"/>
                  <a:gd name="T1" fmla="*/ 157 h 158"/>
                  <a:gd name="T2" fmla="*/ 79 w 142"/>
                  <a:gd name="T3" fmla="*/ 158 h 158"/>
                  <a:gd name="T4" fmla="*/ 140 w 142"/>
                  <a:gd name="T5" fmla="*/ 80 h 158"/>
                  <a:gd name="T6" fmla="*/ 74 w 142"/>
                  <a:gd name="T7" fmla="*/ 38 h 158"/>
                  <a:gd name="T8" fmla="*/ 71 w 142"/>
                  <a:gd name="T9" fmla="*/ 34 h 158"/>
                  <a:gd name="T10" fmla="*/ 125 w 142"/>
                  <a:gd name="T11" fmla="*/ 8 h 158"/>
                  <a:gd name="T12" fmla="*/ 71 w 142"/>
                  <a:gd name="T13" fmla="*/ 34 h 158"/>
                  <a:gd name="T14" fmla="*/ 60 w 142"/>
                  <a:gd name="T15" fmla="*/ 0 h 158"/>
                  <a:gd name="T16" fmla="*/ 52 w 142"/>
                  <a:gd name="T17" fmla="*/ 2 h 158"/>
                  <a:gd name="T18" fmla="*/ 64 w 142"/>
                  <a:gd name="T19" fmla="*/ 37 h 158"/>
                  <a:gd name="T20" fmla="*/ 2 w 142"/>
                  <a:gd name="T21" fmla="*/ 80 h 158"/>
                  <a:gd name="T22" fmla="*/ 60 w 142"/>
                  <a:gd name="T23"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58">
                    <a:moveTo>
                      <a:pt x="60" y="157"/>
                    </a:moveTo>
                    <a:cubicBezTo>
                      <a:pt x="61" y="157"/>
                      <a:pt x="69" y="158"/>
                      <a:pt x="79" y="158"/>
                    </a:cubicBezTo>
                    <a:cubicBezTo>
                      <a:pt x="117" y="158"/>
                      <a:pt x="140" y="113"/>
                      <a:pt x="140" y="80"/>
                    </a:cubicBezTo>
                    <a:cubicBezTo>
                      <a:pt x="142" y="43"/>
                      <a:pt x="105" y="31"/>
                      <a:pt x="74" y="38"/>
                    </a:cubicBezTo>
                    <a:cubicBezTo>
                      <a:pt x="73" y="37"/>
                      <a:pt x="72" y="36"/>
                      <a:pt x="71" y="34"/>
                    </a:cubicBezTo>
                    <a:cubicBezTo>
                      <a:pt x="93" y="41"/>
                      <a:pt x="118" y="29"/>
                      <a:pt x="125" y="8"/>
                    </a:cubicBezTo>
                    <a:cubicBezTo>
                      <a:pt x="105" y="1"/>
                      <a:pt x="79" y="13"/>
                      <a:pt x="71" y="34"/>
                    </a:cubicBezTo>
                    <a:cubicBezTo>
                      <a:pt x="68" y="28"/>
                      <a:pt x="62" y="16"/>
                      <a:pt x="60" y="0"/>
                    </a:cubicBezTo>
                    <a:cubicBezTo>
                      <a:pt x="52" y="2"/>
                      <a:pt x="52" y="2"/>
                      <a:pt x="52" y="2"/>
                    </a:cubicBezTo>
                    <a:cubicBezTo>
                      <a:pt x="55" y="18"/>
                      <a:pt x="60" y="30"/>
                      <a:pt x="64" y="37"/>
                    </a:cubicBezTo>
                    <a:cubicBezTo>
                      <a:pt x="34" y="33"/>
                      <a:pt x="0" y="45"/>
                      <a:pt x="2" y="80"/>
                    </a:cubicBezTo>
                    <a:cubicBezTo>
                      <a:pt x="2" y="112"/>
                      <a:pt x="23" y="155"/>
                      <a:pt x="60" y="157"/>
                    </a:cubicBezTo>
                    <a:close/>
                  </a:path>
                </a:pathLst>
              </a:custGeom>
              <a:grp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grpSp>
        <p:grpSp>
          <p:nvGrpSpPr>
            <p:cNvPr id="18" name="组合 48"/>
            <p:cNvGrpSpPr/>
            <p:nvPr/>
          </p:nvGrpSpPr>
          <p:grpSpPr>
            <a:xfrm>
              <a:off x="13018" y="5270"/>
              <a:ext cx="985" cy="996"/>
              <a:chOff x="7043739" y="527050"/>
              <a:chExt cx="733425" cy="741363"/>
            </a:xfrm>
          </p:grpSpPr>
          <p:sp>
            <p:nvSpPr>
              <p:cNvPr id="21" name="Freeform 23"/>
              <p:cNvSpPr>
                <a:spLocks noEditPoints="1"/>
              </p:cNvSpPr>
              <p:nvPr/>
            </p:nvSpPr>
            <p:spPr bwMode="auto">
              <a:xfrm>
                <a:off x="7342189" y="582613"/>
                <a:ext cx="434975" cy="414338"/>
              </a:xfrm>
              <a:custGeom>
                <a:avLst/>
                <a:gdLst>
                  <a:gd name="T0" fmla="*/ 130 w 158"/>
                  <a:gd name="T1" fmla="*/ 0 h 151"/>
                  <a:gd name="T2" fmla="*/ 126 w 158"/>
                  <a:gd name="T3" fmla="*/ 1 h 151"/>
                  <a:gd name="T4" fmla="*/ 15 w 158"/>
                  <a:gd name="T5" fmla="*/ 112 h 151"/>
                  <a:gd name="T6" fmla="*/ 15 w 158"/>
                  <a:gd name="T7" fmla="*/ 112 h 151"/>
                  <a:gd name="T8" fmla="*/ 15 w 158"/>
                  <a:gd name="T9" fmla="*/ 112 h 151"/>
                  <a:gd name="T10" fmla="*/ 15 w 158"/>
                  <a:gd name="T11" fmla="*/ 112 h 151"/>
                  <a:gd name="T12" fmla="*/ 3 w 158"/>
                  <a:gd name="T13" fmla="*/ 149 h 151"/>
                  <a:gd name="T14" fmla="*/ 39 w 158"/>
                  <a:gd name="T15" fmla="*/ 137 h 151"/>
                  <a:gd name="T16" fmla="*/ 150 w 158"/>
                  <a:gd name="T17" fmla="*/ 26 h 151"/>
                  <a:gd name="T18" fmla="*/ 130 w 158"/>
                  <a:gd name="T19" fmla="*/ 0 h 151"/>
                  <a:gd name="T20" fmla="*/ 146 w 158"/>
                  <a:gd name="T21" fmla="*/ 22 h 151"/>
                  <a:gd name="T22" fmla="*/ 39 w 158"/>
                  <a:gd name="T23" fmla="*/ 128 h 151"/>
                  <a:gd name="T24" fmla="*/ 23 w 158"/>
                  <a:gd name="T25" fmla="*/ 112 h 151"/>
                  <a:gd name="T26" fmla="*/ 130 w 158"/>
                  <a:gd name="T27" fmla="*/ 6 h 151"/>
                  <a:gd name="T28" fmla="*/ 130 w 158"/>
                  <a:gd name="T29" fmla="*/ 5 h 151"/>
                  <a:gd name="T30" fmla="*/ 146 w 158"/>
                  <a:gd name="T31" fmla="*/ 19 h 151"/>
                  <a:gd name="T32" fmla="*/ 146 w 158"/>
                  <a:gd name="T33" fmla="*/ 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51">
                    <a:moveTo>
                      <a:pt x="130" y="0"/>
                    </a:moveTo>
                    <a:cubicBezTo>
                      <a:pt x="128" y="0"/>
                      <a:pt x="127" y="0"/>
                      <a:pt x="126" y="1"/>
                    </a:cubicBezTo>
                    <a:cubicBezTo>
                      <a:pt x="119" y="8"/>
                      <a:pt x="21" y="106"/>
                      <a:pt x="15" y="112"/>
                    </a:cubicBezTo>
                    <a:cubicBezTo>
                      <a:pt x="15" y="112"/>
                      <a:pt x="15" y="112"/>
                      <a:pt x="15" y="112"/>
                    </a:cubicBezTo>
                    <a:cubicBezTo>
                      <a:pt x="15" y="112"/>
                      <a:pt x="15" y="112"/>
                      <a:pt x="15" y="112"/>
                    </a:cubicBezTo>
                    <a:cubicBezTo>
                      <a:pt x="15" y="112"/>
                      <a:pt x="15" y="112"/>
                      <a:pt x="15" y="112"/>
                    </a:cubicBezTo>
                    <a:cubicBezTo>
                      <a:pt x="15" y="112"/>
                      <a:pt x="0" y="146"/>
                      <a:pt x="3" y="149"/>
                    </a:cubicBezTo>
                    <a:cubicBezTo>
                      <a:pt x="5" y="151"/>
                      <a:pt x="39" y="137"/>
                      <a:pt x="39" y="137"/>
                    </a:cubicBezTo>
                    <a:cubicBezTo>
                      <a:pt x="39" y="137"/>
                      <a:pt x="141" y="35"/>
                      <a:pt x="150" y="26"/>
                    </a:cubicBezTo>
                    <a:cubicBezTo>
                      <a:pt x="158" y="18"/>
                      <a:pt x="140" y="0"/>
                      <a:pt x="130" y="0"/>
                    </a:cubicBezTo>
                    <a:close/>
                    <a:moveTo>
                      <a:pt x="146" y="22"/>
                    </a:moveTo>
                    <a:cubicBezTo>
                      <a:pt x="39" y="128"/>
                      <a:pt x="39" y="128"/>
                      <a:pt x="39" y="128"/>
                    </a:cubicBezTo>
                    <a:cubicBezTo>
                      <a:pt x="23" y="112"/>
                      <a:pt x="23" y="112"/>
                      <a:pt x="23" y="112"/>
                    </a:cubicBezTo>
                    <a:cubicBezTo>
                      <a:pt x="43" y="93"/>
                      <a:pt x="124" y="11"/>
                      <a:pt x="130" y="6"/>
                    </a:cubicBezTo>
                    <a:cubicBezTo>
                      <a:pt x="130" y="6"/>
                      <a:pt x="130" y="5"/>
                      <a:pt x="130" y="5"/>
                    </a:cubicBezTo>
                    <a:cubicBezTo>
                      <a:pt x="134" y="5"/>
                      <a:pt x="143" y="12"/>
                      <a:pt x="146" y="19"/>
                    </a:cubicBezTo>
                    <a:cubicBezTo>
                      <a:pt x="146" y="20"/>
                      <a:pt x="146" y="21"/>
                      <a:pt x="146" y="22"/>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22" name="Freeform 24"/>
              <p:cNvSpPr/>
              <p:nvPr/>
            </p:nvSpPr>
            <p:spPr bwMode="auto">
              <a:xfrm>
                <a:off x="7043739" y="527050"/>
                <a:ext cx="552450" cy="741363"/>
              </a:xfrm>
              <a:custGeom>
                <a:avLst/>
                <a:gdLst>
                  <a:gd name="T0" fmla="*/ 184 w 201"/>
                  <a:gd name="T1" fmla="*/ 128 h 270"/>
                  <a:gd name="T2" fmla="*/ 184 w 201"/>
                  <a:gd name="T3" fmla="*/ 214 h 270"/>
                  <a:gd name="T4" fmla="*/ 142 w 201"/>
                  <a:gd name="T5" fmla="*/ 214 h 270"/>
                  <a:gd name="T6" fmla="*/ 142 w 201"/>
                  <a:gd name="T7" fmla="*/ 252 h 270"/>
                  <a:gd name="T8" fmla="*/ 142 w 201"/>
                  <a:gd name="T9" fmla="*/ 253 h 270"/>
                  <a:gd name="T10" fmla="*/ 18 w 201"/>
                  <a:gd name="T11" fmla="*/ 253 h 270"/>
                  <a:gd name="T12" fmla="*/ 18 w 201"/>
                  <a:gd name="T13" fmla="*/ 18 h 270"/>
                  <a:gd name="T14" fmla="*/ 184 w 201"/>
                  <a:gd name="T15" fmla="*/ 18 h 270"/>
                  <a:gd name="T16" fmla="*/ 184 w 201"/>
                  <a:gd name="T17" fmla="*/ 65 h 270"/>
                  <a:gd name="T18" fmla="*/ 201 w 201"/>
                  <a:gd name="T19" fmla="*/ 47 h 270"/>
                  <a:gd name="T20" fmla="*/ 201 w 201"/>
                  <a:gd name="T21" fmla="*/ 9 h 270"/>
                  <a:gd name="T22" fmla="*/ 193 w 201"/>
                  <a:gd name="T23" fmla="*/ 0 h 270"/>
                  <a:gd name="T24" fmla="*/ 9 w 201"/>
                  <a:gd name="T25" fmla="*/ 0 h 270"/>
                  <a:gd name="T26" fmla="*/ 0 w 201"/>
                  <a:gd name="T27" fmla="*/ 9 h 270"/>
                  <a:gd name="T28" fmla="*/ 0 w 201"/>
                  <a:gd name="T29" fmla="*/ 262 h 270"/>
                  <a:gd name="T30" fmla="*/ 9 w 201"/>
                  <a:gd name="T31" fmla="*/ 270 h 270"/>
                  <a:gd name="T32" fmla="*/ 145 w 201"/>
                  <a:gd name="T33" fmla="*/ 270 h 270"/>
                  <a:gd name="T34" fmla="*/ 151 w 201"/>
                  <a:gd name="T35" fmla="*/ 268 h 270"/>
                  <a:gd name="T36" fmla="*/ 198 w 201"/>
                  <a:gd name="T37" fmla="*/ 226 h 270"/>
                  <a:gd name="T38" fmla="*/ 201 w 201"/>
                  <a:gd name="T39" fmla="*/ 219 h 270"/>
                  <a:gd name="T40" fmla="*/ 201 w 201"/>
                  <a:gd name="T41" fmla="*/ 110 h 270"/>
                  <a:gd name="T42" fmla="*/ 184 w 201"/>
                  <a:gd name="T43" fmla="*/ 12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270">
                    <a:moveTo>
                      <a:pt x="184" y="128"/>
                    </a:moveTo>
                    <a:cubicBezTo>
                      <a:pt x="184" y="214"/>
                      <a:pt x="184" y="214"/>
                      <a:pt x="184" y="214"/>
                    </a:cubicBezTo>
                    <a:cubicBezTo>
                      <a:pt x="142" y="214"/>
                      <a:pt x="142" y="214"/>
                      <a:pt x="142" y="214"/>
                    </a:cubicBezTo>
                    <a:cubicBezTo>
                      <a:pt x="142" y="252"/>
                      <a:pt x="142" y="252"/>
                      <a:pt x="142" y="252"/>
                    </a:cubicBezTo>
                    <a:cubicBezTo>
                      <a:pt x="142" y="253"/>
                      <a:pt x="142" y="253"/>
                      <a:pt x="142" y="253"/>
                    </a:cubicBezTo>
                    <a:cubicBezTo>
                      <a:pt x="18" y="253"/>
                      <a:pt x="18" y="253"/>
                      <a:pt x="18" y="253"/>
                    </a:cubicBezTo>
                    <a:cubicBezTo>
                      <a:pt x="18" y="18"/>
                      <a:pt x="18" y="18"/>
                      <a:pt x="18" y="18"/>
                    </a:cubicBezTo>
                    <a:cubicBezTo>
                      <a:pt x="184" y="18"/>
                      <a:pt x="184" y="18"/>
                      <a:pt x="184" y="18"/>
                    </a:cubicBezTo>
                    <a:cubicBezTo>
                      <a:pt x="184" y="65"/>
                      <a:pt x="184" y="65"/>
                      <a:pt x="184" y="65"/>
                    </a:cubicBezTo>
                    <a:cubicBezTo>
                      <a:pt x="201" y="47"/>
                      <a:pt x="201" y="47"/>
                      <a:pt x="201" y="47"/>
                    </a:cubicBezTo>
                    <a:cubicBezTo>
                      <a:pt x="201" y="9"/>
                      <a:pt x="201" y="9"/>
                      <a:pt x="201" y="9"/>
                    </a:cubicBezTo>
                    <a:cubicBezTo>
                      <a:pt x="201" y="4"/>
                      <a:pt x="197" y="0"/>
                      <a:pt x="193" y="0"/>
                    </a:cubicBezTo>
                    <a:cubicBezTo>
                      <a:pt x="9" y="0"/>
                      <a:pt x="9" y="0"/>
                      <a:pt x="9" y="0"/>
                    </a:cubicBezTo>
                    <a:cubicBezTo>
                      <a:pt x="4" y="0"/>
                      <a:pt x="0" y="4"/>
                      <a:pt x="0" y="9"/>
                    </a:cubicBezTo>
                    <a:cubicBezTo>
                      <a:pt x="0" y="262"/>
                      <a:pt x="0" y="262"/>
                      <a:pt x="0" y="262"/>
                    </a:cubicBezTo>
                    <a:cubicBezTo>
                      <a:pt x="0" y="266"/>
                      <a:pt x="4" y="270"/>
                      <a:pt x="9" y="270"/>
                    </a:cubicBezTo>
                    <a:cubicBezTo>
                      <a:pt x="145" y="270"/>
                      <a:pt x="145" y="270"/>
                      <a:pt x="145" y="270"/>
                    </a:cubicBezTo>
                    <a:cubicBezTo>
                      <a:pt x="147" y="270"/>
                      <a:pt x="149" y="270"/>
                      <a:pt x="151" y="268"/>
                    </a:cubicBezTo>
                    <a:cubicBezTo>
                      <a:pt x="198" y="226"/>
                      <a:pt x="198" y="226"/>
                      <a:pt x="198" y="226"/>
                    </a:cubicBezTo>
                    <a:cubicBezTo>
                      <a:pt x="200" y="224"/>
                      <a:pt x="201" y="222"/>
                      <a:pt x="201" y="219"/>
                    </a:cubicBezTo>
                    <a:cubicBezTo>
                      <a:pt x="201" y="110"/>
                      <a:pt x="201" y="110"/>
                      <a:pt x="201" y="110"/>
                    </a:cubicBezTo>
                    <a:lnTo>
                      <a:pt x="184" y="12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23" name="Freeform 25"/>
              <p:cNvSpPr/>
              <p:nvPr/>
            </p:nvSpPr>
            <p:spPr bwMode="auto">
              <a:xfrm>
                <a:off x="7458076" y="601663"/>
                <a:ext cx="282575" cy="282575"/>
              </a:xfrm>
              <a:custGeom>
                <a:avLst/>
                <a:gdLst>
                  <a:gd name="T0" fmla="*/ 2 w 103"/>
                  <a:gd name="T1" fmla="*/ 103 h 103"/>
                  <a:gd name="T2" fmla="*/ 1 w 103"/>
                  <a:gd name="T3" fmla="*/ 103 h 103"/>
                  <a:gd name="T4" fmla="*/ 1 w 103"/>
                  <a:gd name="T5" fmla="*/ 99 h 103"/>
                  <a:gd name="T6" fmla="*/ 99 w 103"/>
                  <a:gd name="T7" fmla="*/ 1 h 103"/>
                  <a:gd name="T8" fmla="*/ 102 w 103"/>
                  <a:gd name="T9" fmla="*/ 1 h 103"/>
                  <a:gd name="T10" fmla="*/ 102 w 103"/>
                  <a:gd name="T11" fmla="*/ 4 h 103"/>
                  <a:gd name="T12" fmla="*/ 4 w 103"/>
                  <a:gd name="T13" fmla="*/ 103 h 103"/>
                  <a:gd name="T14" fmla="*/ 2 w 103"/>
                  <a:gd name="T15" fmla="*/ 103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3">
                    <a:moveTo>
                      <a:pt x="2" y="103"/>
                    </a:moveTo>
                    <a:cubicBezTo>
                      <a:pt x="2" y="103"/>
                      <a:pt x="1" y="103"/>
                      <a:pt x="1" y="103"/>
                    </a:cubicBezTo>
                    <a:cubicBezTo>
                      <a:pt x="0" y="102"/>
                      <a:pt x="0" y="100"/>
                      <a:pt x="1" y="99"/>
                    </a:cubicBezTo>
                    <a:cubicBezTo>
                      <a:pt x="99" y="1"/>
                      <a:pt x="99" y="1"/>
                      <a:pt x="99" y="1"/>
                    </a:cubicBezTo>
                    <a:cubicBezTo>
                      <a:pt x="100" y="0"/>
                      <a:pt x="101" y="0"/>
                      <a:pt x="102" y="1"/>
                    </a:cubicBezTo>
                    <a:cubicBezTo>
                      <a:pt x="103" y="2"/>
                      <a:pt x="103" y="3"/>
                      <a:pt x="102" y="4"/>
                    </a:cubicBezTo>
                    <a:cubicBezTo>
                      <a:pt x="4" y="103"/>
                      <a:pt x="4" y="103"/>
                      <a:pt x="4" y="103"/>
                    </a:cubicBezTo>
                    <a:cubicBezTo>
                      <a:pt x="3" y="103"/>
                      <a:pt x="3" y="103"/>
                      <a:pt x="2" y="10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grpSp>
        <p:sp>
          <p:nvSpPr>
            <p:cNvPr id="19" name="Freeform 27"/>
            <p:cNvSpPr>
              <a:spLocks noEditPoints="1"/>
            </p:cNvSpPr>
            <p:nvPr/>
          </p:nvSpPr>
          <p:spPr bwMode="auto">
            <a:xfrm>
              <a:off x="10814" y="5255"/>
              <a:ext cx="753" cy="1051"/>
            </a:xfrm>
            <a:custGeom>
              <a:avLst/>
              <a:gdLst>
                <a:gd name="T0" fmla="*/ 20 w 204"/>
                <a:gd name="T1" fmla="*/ 87 h 285"/>
                <a:gd name="T2" fmla="*/ 49 w 204"/>
                <a:gd name="T3" fmla="*/ 64 h 285"/>
                <a:gd name="T4" fmla="*/ 66 w 204"/>
                <a:gd name="T5" fmla="*/ 64 h 285"/>
                <a:gd name="T6" fmla="*/ 72 w 204"/>
                <a:gd name="T7" fmla="*/ 73 h 285"/>
                <a:gd name="T8" fmla="*/ 78 w 204"/>
                <a:gd name="T9" fmla="*/ 64 h 285"/>
                <a:gd name="T10" fmla="*/ 92 w 204"/>
                <a:gd name="T11" fmla="*/ 64 h 285"/>
                <a:gd name="T12" fmla="*/ 122 w 204"/>
                <a:gd name="T13" fmla="*/ 87 h 285"/>
                <a:gd name="T14" fmla="*/ 122 w 204"/>
                <a:gd name="T15" fmla="*/ 117 h 285"/>
                <a:gd name="T16" fmla="*/ 104 w 204"/>
                <a:gd name="T17" fmla="*/ 117 h 285"/>
                <a:gd name="T18" fmla="*/ 104 w 204"/>
                <a:gd name="T19" fmla="*/ 91 h 285"/>
                <a:gd name="T20" fmla="*/ 98 w 204"/>
                <a:gd name="T21" fmla="*/ 91 h 285"/>
                <a:gd name="T22" fmla="*/ 98 w 204"/>
                <a:gd name="T23" fmla="*/ 117 h 285"/>
                <a:gd name="T24" fmla="*/ 43 w 204"/>
                <a:gd name="T25" fmla="*/ 117 h 285"/>
                <a:gd name="T26" fmla="*/ 43 w 204"/>
                <a:gd name="T27" fmla="*/ 91 h 285"/>
                <a:gd name="T28" fmla="*/ 38 w 204"/>
                <a:gd name="T29" fmla="*/ 91 h 285"/>
                <a:gd name="T30" fmla="*/ 38 w 204"/>
                <a:gd name="T31" fmla="*/ 117 h 285"/>
                <a:gd name="T32" fmla="*/ 20 w 204"/>
                <a:gd name="T33" fmla="*/ 117 h 285"/>
                <a:gd name="T34" fmla="*/ 20 w 204"/>
                <a:gd name="T35" fmla="*/ 87 h 285"/>
                <a:gd name="T36" fmla="*/ 72 w 204"/>
                <a:gd name="T37" fmla="*/ 57 h 285"/>
                <a:gd name="T38" fmla="*/ 93 w 204"/>
                <a:gd name="T39" fmla="*/ 35 h 285"/>
                <a:gd name="T40" fmla="*/ 72 w 204"/>
                <a:gd name="T41" fmla="*/ 14 h 285"/>
                <a:gd name="T42" fmla="*/ 50 w 204"/>
                <a:gd name="T43" fmla="*/ 35 h 285"/>
                <a:gd name="T44" fmla="*/ 72 w 204"/>
                <a:gd name="T45" fmla="*/ 57 h 285"/>
                <a:gd name="T46" fmla="*/ 43 w 204"/>
                <a:gd name="T47" fmla="*/ 285 h 285"/>
                <a:gd name="T48" fmla="*/ 98 w 204"/>
                <a:gd name="T49" fmla="*/ 285 h 285"/>
                <a:gd name="T50" fmla="*/ 124 w 204"/>
                <a:gd name="T51" fmla="*/ 147 h 285"/>
                <a:gd name="T52" fmla="*/ 17 w 204"/>
                <a:gd name="T53" fmla="*/ 147 h 285"/>
                <a:gd name="T54" fmla="*/ 43 w 204"/>
                <a:gd name="T55" fmla="*/ 285 h 285"/>
                <a:gd name="T56" fmla="*/ 204 w 204"/>
                <a:gd name="T57" fmla="*/ 29 h 285"/>
                <a:gd name="T58" fmla="*/ 166 w 204"/>
                <a:gd name="T59" fmla="*/ 58 h 285"/>
                <a:gd name="T60" fmla="*/ 135 w 204"/>
                <a:gd name="T61" fmla="*/ 73 h 285"/>
                <a:gd name="T62" fmla="*/ 144 w 204"/>
                <a:gd name="T63" fmla="*/ 55 h 285"/>
                <a:gd name="T64" fmla="*/ 122 w 204"/>
                <a:gd name="T65" fmla="*/ 29 h 285"/>
                <a:gd name="T66" fmla="*/ 163 w 204"/>
                <a:gd name="T67" fmla="*/ 0 h 285"/>
                <a:gd name="T68" fmla="*/ 204 w 204"/>
                <a:gd name="T69" fmla="*/ 29 h 285"/>
                <a:gd name="T70" fmla="*/ 187 w 204"/>
                <a:gd name="T71" fmla="*/ 36 h 285"/>
                <a:gd name="T72" fmla="*/ 185 w 204"/>
                <a:gd name="T73" fmla="*/ 34 h 285"/>
                <a:gd name="T74" fmla="*/ 141 w 204"/>
                <a:gd name="T75" fmla="*/ 34 h 285"/>
                <a:gd name="T76" fmla="*/ 139 w 204"/>
                <a:gd name="T77" fmla="*/ 36 h 285"/>
                <a:gd name="T78" fmla="*/ 141 w 204"/>
                <a:gd name="T79" fmla="*/ 39 h 285"/>
                <a:gd name="T80" fmla="*/ 185 w 204"/>
                <a:gd name="T81" fmla="*/ 39 h 285"/>
                <a:gd name="T82" fmla="*/ 187 w 204"/>
                <a:gd name="T83" fmla="*/ 36 h 285"/>
                <a:gd name="T84" fmla="*/ 187 w 204"/>
                <a:gd name="T85" fmla="*/ 22 h 285"/>
                <a:gd name="T86" fmla="*/ 185 w 204"/>
                <a:gd name="T87" fmla="*/ 20 h 285"/>
                <a:gd name="T88" fmla="*/ 141 w 204"/>
                <a:gd name="T89" fmla="*/ 20 h 285"/>
                <a:gd name="T90" fmla="*/ 139 w 204"/>
                <a:gd name="T91" fmla="*/ 22 h 285"/>
                <a:gd name="T92" fmla="*/ 141 w 204"/>
                <a:gd name="T93" fmla="*/ 25 h 285"/>
                <a:gd name="T94" fmla="*/ 185 w 204"/>
                <a:gd name="T95" fmla="*/ 25 h 285"/>
                <a:gd name="T96" fmla="*/ 187 w 204"/>
                <a:gd name="T97" fmla="*/ 22 h 285"/>
                <a:gd name="T98" fmla="*/ 0 w 204"/>
                <a:gd name="T99" fmla="*/ 141 h 285"/>
                <a:gd name="T100" fmla="*/ 141 w 204"/>
                <a:gd name="T101" fmla="*/ 141 h 285"/>
                <a:gd name="T102" fmla="*/ 141 w 204"/>
                <a:gd name="T103" fmla="*/ 121 h 285"/>
                <a:gd name="T104" fmla="*/ 0 w 204"/>
                <a:gd name="T105" fmla="*/ 121 h 285"/>
                <a:gd name="T106" fmla="*/ 0 w 204"/>
                <a:gd name="T107" fmla="*/ 1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285">
                  <a:moveTo>
                    <a:pt x="20" y="87"/>
                  </a:moveTo>
                  <a:cubicBezTo>
                    <a:pt x="20" y="87"/>
                    <a:pt x="18" y="64"/>
                    <a:pt x="49" y="64"/>
                  </a:cubicBezTo>
                  <a:cubicBezTo>
                    <a:pt x="66" y="64"/>
                    <a:pt x="66" y="64"/>
                    <a:pt x="66" y="64"/>
                  </a:cubicBezTo>
                  <a:cubicBezTo>
                    <a:pt x="72" y="73"/>
                    <a:pt x="72" y="73"/>
                    <a:pt x="72" y="73"/>
                  </a:cubicBezTo>
                  <a:cubicBezTo>
                    <a:pt x="78" y="64"/>
                    <a:pt x="78" y="64"/>
                    <a:pt x="78" y="64"/>
                  </a:cubicBezTo>
                  <a:cubicBezTo>
                    <a:pt x="92" y="64"/>
                    <a:pt x="92" y="64"/>
                    <a:pt x="92" y="64"/>
                  </a:cubicBezTo>
                  <a:cubicBezTo>
                    <a:pt x="92" y="64"/>
                    <a:pt x="120" y="63"/>
                    <a:pt x="122" y="87"/>
                  </a:cubicBezTo>
                  <a:cubicBezTo>
                    <a:pt x="122" y="117"/>
                    <a:pt x="122" y="117"/>
                    <a:pt x="122" y="117"/>
                  </a:cubicBezTo>
                  <a:cubicBezTo>
                    <a:pt x="104" y="117"/>
                    <a:pt x="104" y="117"/>
                    <a:pt x="104" y="117"/>
                  </a:cubicBezTo>
                  <a:cubicBezTo>
                    <a:pt x="104" y="91"/>
                    <a:pt x="104" y="91"/>
                    <a:pt x="104" y="91"/>
                  </a:cubicBezTo>
                  <a:cubicBezTo>
                    <a:pt x="98" y="91"/>
                    <a:pt x="98" y="91"/>
                    <a:pt x="98" y="91"/>
                  </a:cubicBezTo>
                  <a:cubicBezTo>
                    <a:pt x="98" y="117"/>
                    <a:pt x="98" y="117"/>
                    <a:pt x="98" y="117"/>
                  </a:cubicBezTo>
                  <a:cubicBezTo>
                    <a:pt x="43" y="117"/>
                    <a:pt x="43" y="117"/>
                    <a:pt x="43" y="117"/>
                  </a:cubicBezTo>
                  <a:cubicBezTo>
                    <a:pt x="43" y="91"/>
                    <a:pt x="43" y="91"/>
                    <a:pt x="43" y="91"/>
                  </a:cubicBezTo>
                  <a:cubicBezTo>
                    <a:pt x="38" y="91"/>
                    <a:pt x="38" y="91"/>
                    <a:pt x="38" y="91"/>
                  </a:cubicBezTo>
                  <a:cubicBezTo>
                    <a:pt x="38" y="117"/>
                    <a:pt x="38" y="117"/>
                    <a:pt x="38" y="117"/>
                  </a:cubicBezTo>
                  <a:cubicBezTo>
                    <a:pt x="20" y="117"/>
                    <a:pt x="20" y="117"/>
                    <a:pt x="20" y="117"/>
                  </a:cubicBezTo>
                  <a:lnTo>
                    <a:pt x="20" y="87"/>
                  </a:lnTo>
                  <a:close/>
                  <a:moveTo>
                    <a:pt x="72" y="57"/>
                  </a:moveTo>
                  <a:cubicBezTo>
                    <a:pt x="84" y="57"/>
                    <a:pt x="93" y="47"/>
                    <a:pt x="93" y="35"/>
                  </a:cubicBezTo>
                  <a:cubicBezTo>
                    <a:pt x="93" y="23"/>
                    <a:pt x="84" y="14"/>
                    <a:pt x="72" y="14"/>
                  </a:cubicBezTo>
                  <a:cubicBezTo>
                    <a:pt x="60" y="14"/>
                    <a:pt x="50" y="23"/>
                    <a:pt x="50" y="35"/>
                  </a:cubicBezTo>
                  <a:cubicBezTo>
                    <a:pt x="50" y="47"/>
                    <a:pt x="60" y="57"/>
                    <a:pt x="72" y="57"/>
                  </a:cubicBezTo>
                  <a:close/>
                  <a:moveTo>
                    <a:pt x="43" y="285"/>
                  </a:moveTo>
                  <a:cubicBezTo>
                    <a:pt x="98" y="285"/>
                    <a:pt x="98" y="285"/>
                    <a:pt x="98" y="285"/>
                  </a:cubicBezTo>
                  <a:cubicBezTo>
                    <a:pt x="124" y="147"/>
                    <a:pt x="124" y="147"/>
                    <a:pt x="124" y="147"/>
                  </a:cubicBezTo>
                  <a:cubicBezTo>
                    <a:pt x="17" y="147"/>
                    <a:pt x="17" y="147"/>
                    <a:pt x="17" y="147"/>
                  </a:cubicBezTo>
                  <a:lnTo>
                    <a:pt x="43" y="285"/>
                  </a:lnTo>
                  <a:close/>
                  <a:moveTo>
                    <a:pt x="204" y="29"/>
                  </a:moveTo>
                  <a:cubicBezTo>
                    <a:pt x="204" y="45"/>
                    <a:pt x="187" y="57"/>
                    <a:pt x="166" y="58"/>
                  </a:cubicBezTo>
                  <a:cubicBezTo>
                    <a:pt x="154" y="67"/>
                    <a:pt x="135" y="73"/>
                    <a:pt x="135" y="73"/>
                  </a:cubicBezTo>
                  <a:cubicBezTo>
                    <a:pt x="144" y="64"/>
                    <a:pt x="145" y="58"/>
                    <a:pt x="144" y="55"/>
                  </a:cubicBezTo>
                  <a:cubicBezTo>
                    <a:pt x="131" y="50"/>
                    <a:pt x="122" y="41"/>
                    <a:pt x="122" y="29"/>
                  </a:cubicBezTo>
                  <a:cubicBezTo>
                    <a:pt x="122" y="13"/>
                    <a:pt x="140" y="0"/>
                    <a:pt x="163" y="0"/>
                  </a:cubicBezTo>
                  <a:cubicBezTo>
                    <a:pt x="186" y="0"/>
                    <a:pt x="204" y="13"/>
                    <a:pt x="204" y="29"/>
                  </a:cubicBezTo>
                  <a:close/>
                  <a:moveTo>
                    <a:pt x="187" y="36"/>
                  </a:moveTo>
                  <a:cubicBezTo>
                    <a:pt x="187" y="35"/>
                    <a:pt x="186" y="34"/>
                    <a:pt x="185" y="34"/>
                  </a:cubicBezTo>
                  <a:cubicBezTo>
                    <a:pt x="141" y="34"/>
                    <a:pt x="141" y="34"/>
                    <a:pt x="141" y="34"/>
                  </a:cubicBezTo>
                  <a:cubicBezTo>
                    <a:pt x="140" y="34"/>
                    <a:pt x="139" y="35"/>
                    <a:pt x="139" y="36"/>
                  </a:cubicBezTo>
                  <a:cubicBezTo>
                    <a:pt x="139" y="38"/>
                    <a:pt x="140" y="39"/>
                    <a:pt x="141" y="39"/>
                  </a:cubicBezTo>
                  <a:cubicBezTo>
                    <a:pt x="185" y="39"/>
                    <a:pt x="185" y="39"/>
                    <a:pt x="185" y="39"/>
                  </a:cubicBezTo>
                  <a:cubicBezTo>
                    <a:pt x="186" y="39"/>
                    <a:pt x="187" y="38"/>
                    <a:pt x="187" y="36"/>
                  </a:cubicBezTo>
                  <a:close/>
                  <a:moveTo>
                    <a:pt x="187" y="22"/>
                  </a:moveTo>
                  <a:cubicBezTo>
                    <a:pt x="187" y="21"/>
                    <a:pt x="186" y="20"/>
                    <a:pt x="185" y="20"/>
                  </a:cubicBezTo>
                  <a:cubicBezTo>
                    <a:pt x="141" y="20"/>
                    <a:pt x="141" y="20"/>
                    <a:pt x="141" y="20"/>
                  </a:cubicBezTo>
                  <a:cubicBezTo>
                    <a:pt x="140" y="20"/>
                    <a:pt x="139" y="21"/>
                    <a:pt x="139" y="22"/>
                  </a:cubicBezTo>
                  <a:cubicBezTo>
                    <a:pt x="139" y="24"/>
                    <a:pt x="140" y="25"/>
                    <a:pt x="141" y="25"/>
                  </a:cubicBezTo>
                  <a:cubicBezTo>
                    <a:pt x="185" y="25"/>
                    <a:pt x="185" y="25"/>
                    <a:pt x="185" y="25"/>
                  </a:cubicBezTo>
                  <a:cubicBezTo>
                    <a:pt x="186" y="25"/>
                    <a:pt x="187" y="24"/>
                    <a:pt x="187" y="22"/>
                  </a:cubicBezTo>
                  <a:close/>
                  <a:moveTo>
                    <a:pt x="0" y="141"/>
                  </a:moveTo>
                  <a:cubicBezTo>
                    <a:pt x="141" y="141"/>
                    <a:pt x="141" y="141"/>
                    <a:pt x="141" y="141"/>
                  </a:cubicBezTo>
                  <a:cubicBezTo>
                    <a:pt x="141" y="121"/>
                    <a:pt x="141" y="121"/>
                    <a:pt x="141" y="121"/>
                  </a:cubicBezTo>
                  <a:cubicBezTo>
                    <a:pt x="0" y="121"/>
                    <a:pt x="0" y="121"/>
                    <a:pt x="0" y="121"/>
                  </a:cubicBezTo>
                  <a:lnTo>
                    <a:pt x="0" y="141"/>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20" name="Freeform 32"/>
            <p:cNvSpPr>
              <a:spLocks noEditPoints="1"/>
            </p:cNvSpPr>
            <p:nvPr/>
          </p:nvSpPr>
          <p:spPr bwMode="auto">
            <a:xfrm>
              <a:off x="8544" y="5296"/>
              <a:ext cx="704" cy="1026"/>
            </a:xfrm>
            <a:custGeom>
              <a:avLst/>
              <a:gdLst>
                <a:gd name="T0" fmla="*/ 183 w 191"/>
                <a:gd name="T1" fmla="*/ 20 h 278"/>
                <a:gd name="T2" fmla="*/ 145 w 191"/>
                <a:gd name="T3" fmla="*/ 20 h 278"/>
                <a:gd name="T4" fmla="*/ 133 w 191"/>
                <a:gd name="T5" fmla="*/ 15 h 278"/>
                <a:gd name="T6" fmla="*/ 116 w 191"/>
                <a:gd name="T7" fmla="*/ 15 h 278"/>
                <a:gd name="T8" fmla="*/ 116 w 191"/>
                <a:gd name="T9" fmla="*/ 12 h 278"/>
                <a:gd name="T10" fmla="*/ 99 w 191"/>
                <a:gd name="T11" fmla="*/ 0 h 278"/>
                <a:gd name="T12" fmla="*/ 81 w 191"/>
                <a:gd name="T13" fmla="*/ 12 h 278"/>
                <a:gd name="T14" fmla="*/ 81 w 191"/>
                <a:gd name="T15" fmla="*/ 15 h 278"/>
                <a:gd name="T16" fmla="*/ 65 w 191"/>
                <a:gd name="T17" fmla="*/ 15 h 278"/>
                <a:gd name="T18" fmla="*/ 52 w 191"/>
                <a:gd name="T19" fmla="*/ 20 h 278"/>
                <a:gd name="T20" fmla="*/ 8 w 191"/>
                <a:gd name="T21" fmla="*/ 20 h 278"/>
                <a:gd name="T22" fmla="*/ 0 w 191"/>
                <a:gd name="T23" fmla="*/ 28 h 278"/>
                <a:gd name="T24" fmla="*/ 0 w 191"/>
                <a:gd name="T25" fmla="*/ 270 h 278"/>
                <a:gd name="T26" fmla="*/ 8 w 191"/>
                <a:gd name="T27" fmla="*/ 278 h 278"/>
                <a:gd name="T28" fmla="*/ 183 w 191"/>
                <a:gd name="T29" fmla="*/ 278 h 278"/>
                <a:gd name="T30" fmla="*/ 191 w 191"/>
                <a:gd name="T31" fmla="*/ 270 h 278"/>
                <a:gd name="T32" fmla="*/ 191 w 191"/>
                <a:gd name="T33" fmla="*/ 28 h 278"/>
                <a:gd name="T34" fmla="*/ 183 w 191"/>
                <a:gd name="T35" fmla="*/ 20 h 278"/>
                <a:gd name="T36" fmla="*/ 175 w 191"/>
                <a:gd name="T37" fmla="*/ 261 h 278"/>
                <a:gd name="T38" fmla="*/ 16 w 191"/>
                <a:gd name="T39" fmla="*/ 261 h 278"/>
                <a:gd name="T40" fmla="*/ 16 w 191"/>
                <a:gd name="T41" fmla="*/ 37 h 278"/>
                <a:gd name="T42" fmla="*/ 49 w 191"/>
                <a:gd name="T43" fmla="*/ 37 h 278"/>
                <a:gd name="T44" fmla="*/ 65 w 191"/>
                <a:gd name="T45" fmla="*/ 48 h 278"/>
                <a:gd name="T46" fmla="*/ 133 w 191"/>
                <a:gd name="T47" fmla="*/ 48 h 278"/>
                <a:gd name="T48" fmla="*/ 148 w 191"/>
                <a:gd name="T49" fmla="*/ 37 h 278"/>
                <a:gd name="T50" fmla="*/ 175 w 191"/>
                <a:gd name="T51" fmla="*/ 37 h 278"/>
                <a:gd name="T52" fmla="*/ 175 w 191"/>
                <a:gd name="T53" fmla="*/ 261 h 278"/>
                <a:gd name="T54" fmla="*/ 175 w 191"/>
                <a:gd name="T55" fmla="*/ 261 h 278"/>
                <a:gd name="T56" fmla="*/ 38 w 191"/>
                <a:gd name="T57" fmla="*/ 87 h 278"/>
                <a:gd name="T58" fmla="*/ 159 w 191"/>
                <a:gd name="T59" fmla="*/ 87 h 278"/>
                <a:gd name="T60" fmla="*/ 159 w 191"/>
                <a:gd name="T61" fmla="*/ 92 h 278"/>
                <a:gd name="T62" fmla="*/ 38 w 191"/>
                <a:gd name="T63" fmla="*/ 92 h 278"/>
                <a:gd name="T64" fmla="*/ 38 w 191"/>
                <a:gd name="T65" fmla="*/ 87 h 278"/>
                <a:gd name="T66" fmla="*/ 38 w 191"/>
                <a:gd name="T67" fmla="*/ 106 h 278"/>
                <a:gd name="T68" fmla="*/ 159 w 191"/>
                <a:gd name="T69" fmla="*/ 106 h 278"/>
                <a:gd name="T70" fmla="*/ 159 w 191"/>
                <a:gd name="T71" fmla="*/ 112 h 278"/>
                <a:gd name="T72" fmla="*/ 38 w 191"/>
                <a:gd name="T73" fmla="*/ 112 h 278"/>
                <a:gd name="T74" fmla="*/ 38 w 191"/>
                <a:gd name="T75" fmla="*/ 106 h 278"/>
                <a:gd name="T76" fmla="*/ 38 w 191"/>
                <a:gd name="T77" fmla="*/ 127 h 278"/>
                <a:gd name="T78" fmla="*/ 159 w 191"/>
                <a:gd name="T79" fmla="*/ 127 h 278"/>
                <a:gd name="T80" fmla="*/ 159 w 191"/>
                <a:gd name="T81" fmla="*/ 132 h 278"/>
                <a:gd name="T82" fmla="*/ 38 w 191"/>
                <a:gd name="T83" fmla="*/ 132 h 278"/>
                <a:gd name="T84" fmla="*/ 38 w 191"/>
                <a:gd name="T85" fmla="*/ 127 h 278"/>
                <a:gd name="T86" fmla="*/ 38 w 191"/>
                <a:gd name="T87" fmla="*/ 146 h 278"/>
                <a:gd name="T88" fmla="*/ 159 w 191"/>
                <a:gd name="T89" fmla="*/ 146 h 278"/>
                <a:gd name="T90" fmla="*/ 159 w 191"/>
                <a:gd name="T91" fmla="*/ 152 h 278"/>
                <a:gd name="T92" fmla="*/ 38 w 191"/>
                <a:gd name="T93" fmla="*/ 152 h 278"/>
                <a:gd name="T94" fmla="*/ 38 w 191"/>
                <a:gd name="T95" fmla="*/ 146 h 278"/>
                <a:gd name="T96" fmla="*/ 141 w 191"/>
                <a:gd name="T97" fmla="*/ 184 h 278"/>
                <a:gd name="T98" fmla="*/ 92 w 191"/>
                <a:gd name="T99" fmla="*/ 235 h 278"/>
                <a:gd name="T100" fmla="*/ 80 w 191"/>
                <a:gd name="T101" fmla="*/ 238 h 278"/>
                <a:gd name="T102" fmla="*/ 57 w 191"/>
                <a:gd name="T103" fmla="*/ 209 h 278"/>
                <a:gd name="T104" fmla="*/ 73 w 191"/>
                <a:gd name="T105" fmla="*/ 196 h 278"/>
                <a:gd name="T106" fmla="*/ 88 w 191"/>
                <a:gd name="T107" fmla="*/ 217 h 278"/>
                <a:gd name="T108" fmla="*/ 133 w 191"/>
                <a:gd name="T109" fmla="*/ 171 h 278"/>
                <a:gd name="T110" fmla="*/ 141 w 191"/>
                <a:gd name="T111" fmla="*/ 18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1" h="278">
                  <a:moveTo>
                    <a:pt x="183" y="20"/>
                  </a:moveTo>
                  <a:cubicBezTo>
                    <a:pt x="145" y="20"/>
                    <a:pt x="145" y="20"/>
                    <a:pt x="145" y="20"/>
                  </a:cubicBezTo>
                  <a:cubicBezTo>
                    <a:pt x="142" y="17"/>
                    <a:pt x="138" y="15"/>
                    <a:pt x="133" y="15"/>
                  </a:cubicBezTo>
                  <a:cubicBezTo>
                    <a:pt x="116" y="15"/>
                    <a:pt x="116" y="15"/>
                    <a:pt x="116" y="15"/>
                  </a:cubicBezTo>
                  <a:cubicBezTo>
                    <a:pt x="116" y="12"/>
                    <a:pt x="116" y="12"/>
                    <a:pt x="116" y="12"/>
                  </a:cubicBezTo>
                  <a:cubicBezTo>
                    <a:pt x="116" y="6"/>
                    <a:pt x="108" y="0"/>
                    <a:pt x="99" y="0"/>
                  </a:cubicBezTo>
                  <a:cubicBezTo>
                    <a:pt x="89" y="0"/>
                    <a:pt x="81" y="6"/>
                    <a:pt x="81" y="12"/>
                  </a:cubicBezTo>
                  <a:cubicBezTo>
                    <a:pt x="81" y="15"/>
                    <a:pt x="81" y="15"/>
                    <a:pt x="81" y="15"/>
                  </a:cubicBezTo>
                  <a:cubicBezTo>
                    <a:pt x="65" y="15"/>
                    <a:pt x="65" y="15"/>
                    <a:pt x="65" y="15"/>
                  </a:cubicBezTo>
                  <a:cubicBezTo>
                    <a:pt x="60" y="15"/>
                    <a:pt x="55" y="17"/>
                    <a:pt x="52" y="20"/>
                  </a:cubicBezTo>
                  <a:cubicBezTo>
                    <a:pt x="8" y="20"/>
                    <a:pt x="8" y="20"/>
                    <a:pt x="8" y="20"/>
                  </a:cubicBezTo>
                  <a:cubicBezTo>
                    <a:pt x="3" y="20"/>
                    <a:pt x="0" y="24"/>
                    <a:pt x="0" y="28"/>
                  </a:cubicBezTo>
                  <a:cubicBezTo>
                    <a:pt x="0" y="270"/>
                    <a:pt x="0" y="270"/>
                    <a:pt x="0" y="270"/>
                  </a:cubicBezTo>
                  <a:cubicBezTo>
                    <a:pt x="0" y="274"/>
                    <a:pt x="3" y="278"/>
                    <a:pt x="8" y="278"/>
                  </a:cubicBezTo>
                  <a:cubicBezTo>
                    <a:pt x="183" y="278"/>
                    <a:pt x="183" y="278"/>
                    <a:pt x="183" y="278"/>
                  </a:cubicBezTo>
                  <a:cubicBezTo>
                    <a:pt x="187" y="278"/>
                    <a:pt x="191" y="274"/>
                    <a:pt x="191" y="270"/>
                  </a:cubicBezTo>
                  <a:cubicBezTo>
                    <a:pt x="191" y="28"/>
                    <a:pt x="191" y="28"/>
                    <a:pt x="191" y="28"/>
                  </a:cubicBezTo>
                  <a:cubicBezTo>
                    <a:pt x="191" y="24"/>
                    <a:pt x="187" y="20"/>
                    <a:pt x="183" y="20"/>
                  </a:cubicBezTo>
                  <a:close/>
                  <a:moveTo>
                    <a:pt x="175" y="261"/>
                  </a:moveTo>
                  <a:cubicBezTo>
                    <a:pt x="16" y="261"/>
                    <a:pt x="16" y="261"/>
                    <a:pt x="16" y="261"/>
                  </a:cubicBezTo>
                  <a:cubicBezTo>
                    <a:pt x="16" y="37"/>
                    <a:pt x="16" y="37"/>
                    <a:pt x="16" y="37"/>
                  </a:cubicBezTo>
                  <a:cubicBezTo>
                    <a:pt x="49" y="37"/>
                    <a:pt x="49" y="37"/>
                    <a:pt x="49" y="37"/>
                  </a:cubicBezTo>
                  <a:cubicBezTo>
                    <a:pt x="51" y="43"/>
                    <a:pt x="57" y="48"/>
                    <a:pt x="65" y="48"/>
                  </a:cubicBezTo>
                  <a:cubicBezTo>
                    <a:pt x="133" y="48"/>
                    <a:pt x="133" y="48"/>
                    <a:pt x="133" y="48"/>
                  </a:cubicBezTo>
                  <a:cubicBezTo>
                    <a:pt x="140" y="48"/>
                    <a:pt x="146" y="43"/>
                    <a:pt x="148" y="37"/>
                  </a:cubicBezTo>
                  <a:cubicBezTo>
                    <a:pt x="175" y="37"/>
                    <a:pt x="175" y="37"/>
                    <a:pt x="175" y="37"/>
                  </a:cubicBezTo>
                  <a:cubicBezTo>
                    <a:pt x="175" y="261"/>
                    <a:pt x="175" y="261"/>
                    <a:pt x="175" y="261"/>
                  </a:cubicBezTo>
                  <a:cubicBezTo>
                    <a:pt x="175" y="261"/>
                    <a:pt x="175" y="261"/>
                    <a:pt x="175" y="261"/>
                  </a:cubicBezTo>
                  <a:close/>
                  <a:moveTo>
                    <a:pt x="38" y="87"/>
                  </a:moveTo>
                  <a:cubicBezTo>
                    <a:pt x="159" y="87"/>
                    <a:pt x="159" y="87"/>
                    <a:pt x="159" y="87"/>
                  </a:cubicBezTo>
                  <a:cubicBezTo>
                    <a:pt x="159" y="92"/>
                    <a:pt x="159" y="92"/>
                    <a:pt x="159" y="92"/>
                  </a:cubicBezTo>
                  <a:cubicBezTo>
                    <a:pt x="38" y="92"/>
                    <a:pt x="38" y="92"/>
                    <a:pt x="38" y="92"/>
                  </a:cubicBezTo>
                  <a:lnTo>
                    <a:pt x="38" y="87"/>
                  </a:lnTo>
                  <a:close/>
                  <a:moveTo>
                    <a:pt x="38" y="106"/>
                  </a:moveTo>
                  <a:cubicBezTo>
                    <a:pt x="159" y="106"/>
                    <a:pt x="159" y="106"/>
                    <a:pt x="159" y="106"/>
                  </a:cubicBezTo>
                  <a:cubicBezTo>
                    <a:pt x="159" y="112"/>
                    <a:pt x="159" y="112"/>
                    <a:pt x="159" y="112"/>
                  </a:cubicBezTo>
                  <a:cubicBezTo>
                    <a:pt x="38" y="112"/>
                    <a:pt x="38" y="112"/>
                    <a:pt x="38" y="112"/>
                  </a:cubicBezTo>
                  <a:lnTo>
                    <a:pt x="38" y="106"/>
                  </a:lnTo>
                  <a:close/>
                  <a:moveTo>
                    <a:pt x="38" y="127"/>
                  </a:moveTo>
                  <a:cubicBezTo>
                    <a:pt x="159" y="127"/>
                    <a:pt x="159" y="127"/>
                    <a:pt x="159" y="127"/>
                  </a:cubicBezTo>
                  <a:cubicBezTo>
                    <a:pt x="159" y="132"/>
                    <a:pt x="159" y="132"/>
                    <a:pt x="159" y="132"/>
                  </a:cubicBezTo>
                  <a:cubicBezTo>
                    <a:pt x="38" y="132"/>
                    <a:pt x="38" y="132"/>
                    <a:pt x="38" y="132"/>
                  </a:cubicBezTo>
                  <a:lnTo>
                    <a:pt x="38" y="127"/>
                  </a:lnTo>
                  <a:close/>
                  <a:moveTo>
                    <a:pt x="38" y="146"/>
                  </a:moveTo>
                  <a:cubicBezTo>
                    <a:pt x="159" y="146"/>
                    <a:pt x="159" y="146"/>
                    <a:pt x="159" y="146"/>
                  </a:cubicBezTo>
                  <a:cubicBezTo>
                    <a:pt x="159" y="152"/>
                    <a:pt x="159" y="152"/>
                    <a:pt x="159" y="152"/>
                  </a:cubicBezTo>
                  <a:cubicBezTo>
                    <a:pt x="38" y="152"/>
                    <a:pt x="38" y="152"/>
                    <a:pt x="38" y="152"/>
                  </a:cubicBezTo>
                  <a:lnTo>
                    <a:pt x="38" y="146"/>
                  </a:lnTo>
                  <a:close/>
                  <a:moveTo>
                    <a:pt x="141" y="184"/>
                  </a:moveTo>
                  <a:cubicBezTo>
                    <a:pt x="122" y="199"/>
                    <a:pt x="107" y="217"/>
                    <a:pt x="92" y="235"/>
                  </a:cubicBezTo>
                  <a:cubicBezTo>
                    <a:pt x="89" y="238"/>
                    <a:pt x="83" y="242"/>
                    <a:pt x="80" y="238"/>
                  </a:cubicBezTo>
                  <a:cubicBezTo>
                    <a:pt x="71" y="229"/>
                    <a:pt x="62" y="220"/>
                    <a:pt x="57" y="209"/>
                  </a:cubicBezTo>
                  <a:cubicBezTo>
                    <a:pt x="54" y="200"/>
                    <a:pt x="69" y="187"/>
                    <a:pt x="73" y="196"/>
                  </a:cubicBezTo>
                  <a:cubicBezTo>
                    <a:pt x="76" y="204"/>
                    <a:pt x="82" y="211"/>
                    <a:pt x="88" y="217"/>
                  </a:cubicBezTo>
                  <a:cubicBezTo>
                    <a:pt x="102" y="201"/>
                    <a:pt x="116" y="185"/>
                    <a:pt x="133" y="171"/>
                  </a:cubicBezTo>
                  <a:cubicBezTo>
                    <a:pt x="144" y="163"/>
                    <a:pt x="149" y="177"/>
                    <a:pt x="141" y="18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grpSp>
      <p:grpSp>
        <p:nvGrpSpPr>
          <p:cNvPr id="26" name="组合 3"/>
          <p:cNvGrpSpPr/>
          <p:nvPr userDrawn="1"/>
        </p:nvGrpSpPr>
        <p:grpSpPr>
          <a:xfrm>
            <a:off x="2491740" y="4824730"/>
            <a:ext cx="1981200" cy="711835"/>
            <a:chOff x="2408" y="3190"/>
            <a:chExt cx="3120" cy="1121"/>
          </a:xfrm>
        </p:grpSpPr>
        <p:sp>
          <p:nvSpPr>
            <p:cNvPr id="2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2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29" name="组合 2"/>
          <p:cNvGrpSpPr/>
          <p:nvPr userDrawn="1"/>
        </p:nvGrpSpPr>
        <p:grpSpPr>
          <a:xfrm>
            <a:off x="4658360" y="1661795"/>
            <a:ext cx="1981200" cy="711835"/>
            <a:chOff x="2408" y="3190"/>
            <a:chExt cx="3120" cy="1121"/>
          </a:xfrm>
        </p:grpSpPr>
        <p:sp>
          <p:nvSpPr>
            <p:cNvPr id="3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2" name="组合 12"/>
          <p:cNvGrpSpPr/>
          <p:nvPr userDrawn="1"/>
        </p:nvGrpSpPr>
        <p:grpSpPr>
          <a:xfrm>
            <a:off x="6087745" y="4770755"/>
            <a:ext cx="1981200" cy="711835"/>
            <a:chOff x="2408" y="3190"/>
            <a:chExt cx="3120" cy="1121"/>
          </a:xfrm>
        </p:grpSpPr>
        <p:sp>
          <p:nvSpPr>
            <p:cNvPr id="3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5" name="组合 15"/>
          <p:cNvGrpSpPr/>
          <p:nvPr userDrawn="1"/>
        </p:nvGrpSpPr>
        <p:grpSpPr>
          <a:xfrm>
            <a:off x="7954645" y="1661795"/>
            <a:ext cx="1981200" cy="711835"/>
            <a:chOff x="2408" y="3190"/>
            <a:chExt cx="3120" cy="1121"/>
          </a:xfrm>
        </p:grpSpPr>
        <p:sp>
          <p:nvSpPr>
            <p:cNvPr id="3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spTree>
    <p:extLst>
      <p:ext uri="{BB962C8B-B14F-4D97-AF65-F5344CB8AC3E}">
        <p14:creationId xmlns:p14="http://schemas.microsoft.com/office/powerpoint/2010/main" val="30233591"/>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21"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childTnLst>
                          </p:cTn>
                        </p:par>
                        <p:par>
                          <p:cTn id="22" fill="hold">
                            <p:stCondLst>
                              <p:cond delay="3500"/>
                            </p:stCondLst>
                            <p:childTnLst>
                              <p:par>
                                <p:cTn id="23" presetID="5" presetClass="entr" presetSubtype="1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checkerboard(across)">
                                      <p:cBhvr>
                                        <p:cTn id="25" dur="500"/>
                                        <p:tgtEl>
                                          <p:spTgt spid="29"/>
                                        </p:tgtEl>
                                      </p:cBhvr>
                                    </p:animEffect>
                                  </p:childTnLst>
                                </p:cTn>
                              </p:par>
                            </p:childTnLst>
                          </p:cTn>
                        </p:par>
                        <p:par>
                          <p:cTn id="26" fill="hold">
                            <p:stCondLst>
                              <p:cond delay="4000"/>
                            </p:stCondLst>
                            <p:childTnLst>
                              <p:par>
                                <p:cTn id="27" presetID="5" presetClass="entr" presetSubtype="1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heckerboard(across)">
                                      <p:cBhvr>
                                        <p:cTn id="29" dur="500"/>
                                        <p:tgtEl>
                                          <p:spTgt spid="32"/>
                                        </p:tgtEl>
                                      </p:cBhvr>
                                    </p:animEffect>
                                  </p:childTnLst>
                                </p:cTn>
                              </p:par>
                            </p:childTnLst>
                          </p:cTn>
                        </p:par>
                        <p:par>
                          <p:cTn id="30" fill="hold">
                            <p:stCondLst>
                              <p:cond delay="4500"/>
                            </p:stCondLst>
                            <p:childTnLst>
                              <p:par>
                                <p:cTn id="31" presetID="5" presetClass="entr" presetSubtype="1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checkerboard(across)">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2" name="组合 11"/>
          <p:cNvGrpSpPr/>
          <p:nvPr userDrawn="1"/>
        </p:nvGrpSpPr>
        <p:grpSpPr>
          <a:xfrm>
            <a:off x="2006766" y="2265875"/>
            <a:ext cx="8750177" cy="1476700"/>
            <a:chOff x="3557" y="3900"/>
            <a:chExt cx="11022" cy="1860"/>
          </a:xfrm>
        </p:grpSpPr>
        <p:sp>
          <p:nvSpPr>
            <p:cNvPr id="13" name="椭圆 1"/>
            <p:cNvSpPr/>
            <p:nvPr/>
          </p:nvSpPr>
          <p:spPr>
            <a:xfrm>
              <a:off x="6689" y="3904"/>
              <a:ext cx="1854" cy="185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4" name="椭圆 2"/>
            <p:cNvSpPr/>
            <p:nvPr/>
          </p:nvSpPr>
          <p:spPr>
            <a:xfrm>
              <a:off x="9636" y="3904"/>
              <a:ext cx="1854" cy="1854"/>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5" name="椭圆 3"/>
            <p:cNvSpPr/>
            <p:nvPr/>
          </p:nvSpPr>
          <p:spPr>
            <a:xfrm>
              <a:off x="12725" y="3906"/>
              <a:ext cx="1854" cy="185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6" name="椭圆 18"/>
            <p:cNvSpPr/>
            <p:nvPr/>
          </p:nvSpPr>
          <p:spPr>
            <a:xfrm>
              <a:off x="3557" y="3900"/>
              <a:ext cx="1854" cy="1854"/>
            </a:xfrm>
            <a:prstGeom prst="ellipse">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7" name="Freeform 5"/>
            <p:cNvSpPr>
              <a:spLocks noEditPoints="1"/>
            </p:cNvSpPr>
            <p:nvPr/>
          </p:nvSpPr>
          <p:spPr bwMode="auto">
            <a:xfrm>
              <a:off x="4054" y="4377"/>
              <a:ext cx="861" cy="901"/>
            </a:xfrm>
            <a:custGeom>
              <a:avLst/>
              <a:gdLst>
                <a:gd name="T0" fmla="*/ 153 w 244"/>
                <a:gd name="T1" fmla="*/ 76 h 256"/>
                <a:gd name="T2" fmla="*/ 99 w 244"/>
                <a:gd name="T3" fmla="*/ 111 h 256"/>
                <a:gd name="T4" fmla="*/ 105 w 244"/>
                <a:gd name="T5" fmla="*/ 99 h 256"/>
                <a:gd name="T6" fmla="*/ 142 w 244"/>
                <a:gd name="T7" fmla="*/ 99 h 256"/>
                <a:gd name="T8" fmla="*/ 146 w 244"/>
                <a:gd name="T9" fmla="*/ 111 h 256"/>
                <a:gd name="T10" fmla="*/ 162 w 244"/>
                <a:gd name="T11" fmla="*/ 61 h 256"/>
                <a:gd name="T12" fmla="*/ 82 w 244"/>
                <a:gd name="T13" fmla="*/ 73 h 256"/>
                <a:gd name="T14" fmla="*/ 123 w 244"/>
                <a:gd name="T15" fmla="*/ 0 h 256"/>
                <a:gd name="T16" fmla="*/ 123 w 244"/>
                <a:gd name="T17" fmla="*/ 25 h 256"/>
                <a:gd name="T18" fmla="*/ 123 w 244"/>
                <a:gd name="T19" fmla="*/ 0 h 256"/>
                <a:gd name="T20" fmla="*/ 103 w 244"/>
                <a:gd name="T21" fmla="*/ 59 h 256"/>
                <a:gd name="T22" fmla="*/ 107 w 244"/>
                <a:gd name="T23" fmla="*/ 44 h 256"/>
                <a:gd name="T24" fmla="*/ 137 w 244"/>
                <a:gd name="T25" fmla="*/ 59 h 256"/>
                <a:gd name="T26" fmla="*/ 141 w 244"/>
                <a:gd name="T27" fmla="*/ 44 h 256"/>
                <a:gd name="T28" fmla="*/ 151 w 244"/>
                <a:gd name="T29" fmla="*/ 59 h 256"/>
                <a:gd name="T30" fmla="*/ 134 w 244"/>
                <a:gd name="T31" fmla="*/ 29 h 256"/>
                <a:gd name="T32" fmla="*/ 123 w 244"/>
                <a:gd name="T33" fmla="*/ 34 h 256"/>
                <a:gd name="T34" fmla="*/ 110 w 244"/>
                <a:gd name="T35" fmla="*/ 29 h 256"/>
                <a:gd name="T36" fmla="*/ 93 w 244"/>
                <a:gd name="T37" fmla="*/ 59 h 256"/>
                <a:gd name="T38" fmla="*/ 69 w 244"/>
                <a:gd name="T39" fmla="*/ 99 h 256"/>
                <a:gd name="T40" fmla="*/ 42 w 244"/>
                <a:gd name="T41" fmla="*/ 99 h 256"/>
                <a:gd name="T42" fmla="*/ 123 w 244"/>
                <a:gd name="T43" fmla="*/ 85 h 256"/>
                <a:gd name="T44" fmla="*/ 123 w 244"/>
                <a:gd name="T45" fmla="*/ 113 h 256"/>
                <a:gd name="T46" fmla="*/ 123 w 244"/>
                <a:gd name="T47" fmla="*/ 85 h 256"/>
                <a:gd name="T48" fmla="*/ 204 w 244"/>
                <a:gd name="T49" fmla="*/ 97 h 256"/>
                <a:gd name="T50" fmla="*/ 177 w 244"/>
                <a:gd name="T51" fmla="*/ 97 h 256"/>
                <a:gd name="T52" fmla="*/ 101 w 244"/>
                <a:gd name="T53" fmla="*/ 145 h 256"/>
                <a:gd name="T54" fmla="*/ 140 w 244"/>
                <a:gd name="T55" fmla="*/ 145 h 256"/>
                <a:gd name="T56" fmla="*/ 155 w 244"/>
                <a:gd name="T57" fmla="*/ 145 h 256"/>
                <a:gd name="T58" fmla="*/ 136 w 244"/>
                <a:gd name="T59" fmla="*/ 117 h 256"/>
                <a:gd name="T60" fmla="*/ 89 w 244"/>
                <a:gd name="T61" fmla="*/ 132 h 256"/>
                <a:gd name="T62" fmla="*/ 101 w 244"/>
                <a:gd name="T63" fmla="*/ 145 h 256"/>
                <a:gd name="T64" fmla="*/ 34 w 244"/>
                <a:gd name="T65" fmla="*/ 145 h 256"/>
                <a:gd name="T66" fmla="*/ 72 w 244"/>
                <a:gd name="T67" fmla="*/ 145 h 256"/>
                <a:gd name="T68" fmla="*/ 88 w 244"/>
                <a:gd name="T69" fmla="*/ 145 h 256"/>
                <a:gd name="T70" fmla="*/ 69 w 244"/>
                <a:gd name="T71" fmla="*/ 117 h 256"/>
                <a:gd name="T72" fmla="*/ 22 w 244"/>
                <a:gd name="T73" fmla="*/ 132 h 256"/>
                <a:gd name="T74" fmla="*/ 244 w 244"/>
                <a:gd name="T75" fmla="*/ 174 h 256"/>
                <a:gd name="T76" fmla="*/ 223 w 244"/>
                <a:gd name="T77" fmla="*/ 151 h 256"/>
                <a:gd name="T78" fmla="*/ 207 w 244"/>
                <a:gd name="T79" fmla="*/ 151 h 256"/>
                <a:gd name="T80" fmla="*/ 169 w 244"/>
                <a:gd name="T81" fmla="*/ 151 h 256"/>
                <a:gd name="T82" fmla="*/ 155 w 244"/>
                <a:gd name="T83" fmla="*/ 151 h 256"/>
                <a:gd name="T84" fmla="*/ 140 w 244"/>
                <a:gd name="T85" fmla="*/ 151 h 256"/>
                <a:gd name="T86" fmla="*/ 101 w 244"/>
                <a:gd name="T87" fmla="*/ 151 h 256"/>
                <a:gd name="T88" fmla="*/ 88 w 244"/>
                <a:gd name="T89" fmla="*/ 151 h 256"/>
                <a:gd name="T90" fmla="*/ 72 w 244"/>
                <a:gd name="T91" fmla="*/ 151 h 256"/>
                <a:gd name="T92" fmla="*/ 34 w 244"/>
                <a:gd name="T93" fmla="*/ 151 h 256"/>
                <a:gd name="T94" fmla="*/ 0 w 244"/>
                <a:gd name="T95" fmla="*/ 151 h 256"/>
                <a:gd name="T96" fmla="*/ 26 w 244"/>
                <a:gd name="T97" fmla="*/ 174 h 256"/>
                <a:gd name="T98" fmla="*/ 16 w 244"/>
                <a:gd name="T99" fmla="*/ 243 h 256"/>
                <a:gd name="T100" fmla="*/ 227 w 244"/>
                <a:gd name="T101" fmla="*/ 256 h 256"/>
                <a:gd name="T102" fmla="*/ 219 w 244"/>
                <a:gd name="T103" fmla="*/ 243 h 256"/>
                <a:gd name="T104" fmla="*/ 244 w 244"/>
                <a:gd name="T105" fmla="*/ 174 h 256"/>
                <a:gd name="T106" fmla="*/ 157 w 244"/>
                <a:gd name="T107" fmla="*/ 145 h 256"/>
                <a:gd name="T108" fmla="*/ 172 w 244"/>
                <a:gd name="T109" fmla="*/ 145 h 256"/>
                <a:gd name="T110" fmla="*/ 211 w 244"/>
                <a:gd name="T111" fmla="*/ 145 h 256"/>
                <a:gd name="T112" fmla="*/ 223 w 244"/>
                <a:gd name="T113" fmla="*/ 130 h 256"/>
                <a:gd name="T114" fmla="*/ 176 w 244"/>
                <a:gd name="T115" fmla="*/ 1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256">
                  <a:moveTo>
                    <a:pt x="146" y="111"/>
                  </a:moveTo>
                  <a:cubicBezTo>
                    <a:pt x="153" y="76"/>
                    <a:pt x="153" y="76"/>
                    <a:pt x="153" y="76"/>
                  </a:cubicBezTo>
                  <a:cubicBezTo>
                    <a:pt x="92" y="76"/>
                    <a:pt x="92" y="76"/>
                    <a:pt x="92" y="76"/>
                  </a:cubicBezTo>
                  <a:cubicBezTo>
                    <a:pt x="99" y="111"/>
                    <a:pt x="99" y="111"/>
                    <a:pt x="99" y="111"/>
                  </a:cubicBezTo>
                  <a:cubicBezTo>
                    <a:pt x="101" y="110"/>
                    <a:pt x="104" y="109"/>
                    <a:pt x="108" y="109"/>
                  </a:cubicBezTo>
                  <a:cubicBezTo>
                    <a:pt x="106" y="106"/>
                    <a:pt x="105" y="103"/>
                    <a:pt x="105" y="99"/>
                  </a:cubicBezTo>
                  <a:cubicBezTo>
                    <a:pt x="105" y="89"/>
                    <a:pt x="113" y="80"/>
                    <a:pt x="123" y="80"/>
                  </a:cubicBezTo>
                  <a:cubicBezTo>
                    <a:pt x="133" y="80"/>
                    <a:pt x="142" y="89"/>
                    <a:pt x="142" y="99"/>
                  </a:cubicBezTo>
                  <a:cubicBezTo>
                    <a:pt x="142" y="103"/>
                    <a:pt x="141" y="106"/>
                    <a:pt x="139" y="109"/>
                  </a:cubicBezTo>
                  <a:cubicBezTo>
                    <a:pt x="141" y="109"/>
                    <a:pt x="143" y="110"/>
                    <a:pt x="146" y="111"/>
                  </a:cubicBezTo>
                  <a:close/>
                  <a:moveTo>
                    <a:pt x="82" y="61"/>
                  </a:moveTo>
                  <a:cubicBezTo>
                    <a:pt x="162" y="61"/>
                    <a:pt x="162" y="61"/>
                    <a:pt x="162" y="61"/>
                  </a:cubicBezTo>
                  <a:cubicBezTo>
                    <a:pt x="162" y="73"/>
                    <a:pt x="162" y="73"/>
                    <a:pt x="162" y="73"/>
                  </a:cubicBezTo>
                  <a:cubicBezTo>
                    <a:pt x="82" y="73"/>
                    <a:pt x="82" y="73"/>
                    <a:pt x="82" y="73"/>
                  </a:cubicBezTo>
                  <a:lnTo>
                    <a:pt x="82" y="61"/>
                  </a:lnTo>
                  <a:close/>
                  <a:moveTo>
                    <a:pt x="123" y="0"/>
                  </a:moveTo>
                  <a:cubicBezTo>
                    <a:pt x="130" y="0"/>
                    <a:pt x="135" y="6"/>
                    <a:pt x="135" y="13"/>
                  </a:cubicBezTo>
                  <a:cubicBezTo>
                    <a:pt x="135" y="19"/>
                    <a:pt x="130" y="25"/>
                    <a:pt x="123" y="25"/>
                  </a:cubicBezTo>
                  <a:cubicBezTo>
                    <a:pt x="116" y="25"/>
                    <a:pt x="111" y="19"/>
                    <a:pt x="111" y="13"/>
                  </a:cubicBezTo>
                  <a:cubicBezTo>
                    <a:pt x="111" y="6"/>
                    <a:pt x="116" y="0"/>
                    <a:pt x="123" y="0"/>
                  </a:cubicBezTo>
                  <a:close/>
                  <a:moveTo>
                    <a:pt x="93" y="59"/>
                  </a:moveTo>
                  <a:cubicBezTo>
                    <a:pt x="103" y="59"/>
                    <a:pt x="103" y="59"/>
                    <a:pt x="103" y="59"/>
                  </a:cubicBezTo>
                  <a:cubicBezTo>
                    <a:pt x="103" y="44"/>
                    <a:pt x="103" y="44"/>
                    <a:pt x="103" y="44"/>
                  </a:cubicBezTo>
                  <a:cubicBezTo>
                    <a:pt x="107" y="44"/>
                    <a:pt x="107" y="44"/>
                    <a:pt x="107" y="44"/>
                  </a:cubicBezTo>
                  <a:cubicBezTo>
                    <a:pt x="107" y="59"/>
                    <a:pt x="107" y="59"/>
                    <a:pt x="107" y="59"/>
                  </a:cubicBezTo>
                  <a:cubicBezTo>
                    <a:pt x="137" y="59"/>
                    <a:pt x="137" y="59"/>
                    <a:pt x="137" y="59"/>
                  </a:cubicBezTo>
                  <a:cubicBezTo>
                    <a:pt x="137" y="44"/>
                    <a:pt x="137" y="44"/>
                    <a:pt x="137" y="44"/>
                  </a:cubicBezTo>
                  <a:cubicBezTo>
                    <a:pt x="141" y="44"/>
                    <a:pt x="141" y="44"/>
                    <a:pt x="141" y="44"/>
                  </a:cubicBezTo>
                  <a:cubicBezTo>
                    <a:pt x="141" y="59"/>
                    <a:pt x="141" y="59"/>
                    <a:pt x="141" y="59"/>
                  </a:cubicBezTo>
                  <a:cubicBezTo>
                    <a:pt x="151" y="59"/>
                    <a:pt x="151" y="59"/>
                    <a:pt x="151" y="59"/>
                  </a:cubicBezTo>
                  <a:cubicBezTo>
                    <a:pt x="151" y="42"/>
                    <a:pt x="151" y="42"/>
                    <a:pt x="151" y="42"/>
                  </a:cubicBezTo>
                  <a:cubicBezTo>
                    <a:pt x="150" y="28"/>
                    <a:pt x="134" y="29"/>
                    <a:pt x="134" y="29"/>
                  </a:cubicBezTo>
                  <a:cubicBezTo>
                    <a:pt x="126" y="29"/>
                    <a:pt x="126" y="29"/>
                    <a:pt x="126" y="29"/>
                  </a:cubicBezTo>
                  <a:cubicBezTo>
                    <a:pt x="123" y="34"/>
                    <a:pt x="123" y="34"/>
                    <a:pt x="123" y="34"/>
                  </a:cubicBezTo>
                  <a:cubicBezTo>
                    <a:pt x="120" y="29"/>
                    <a:pt x="120" y="29"/>
                    <a:pt x="120" y="29"/>
                  </a:cubicBezTo>
                  <a:cubicBezTo>
                    <a:pt x="110" y="29"/>
                    <a:pt x="110" y="29"/>
                    <a:pt x="110" y="29"/>
                  </a:cubicBezTo>
                  <a:cubicBezTo>
                    <a:pt x="93" y="29"/>
                    <a:pt x="93" y="42"/>
                    <a:pt x="93" y="42"/>
                  </a:cubicBezTo>
                  <a:lnTo>
                    <a:pt x="93" y="59"/>
                  </a:lnTo>
                  <a:close/>
                  <a:moveTo>
                    <a:pt x="56" y="85"/>
                  </a:moveTo>
                  <a:cubicBezTo>
                    <a:pt x="63" y="85"/>
                    <a:pt x="69" y="91"/>
                    <a:pt x="69" y="99"/>
                  </a:cubicBezTo>
                  <a:cubicBezTo>
                    <a:pt x="69" y="107"/>
                    <a:pt x="63" y="113"/>
                    <a:pt x="56" y="113"/>
                  </a:cubicBezTo>
                  <a:cubicBezTo>
                    <a:pt x="48" y="113"/>
                    <a:pt x="42" y="107"/>
                    <a:pt x="42" y="99"/>
                  </a:cubicBezTo>
                  <a:cubicBezTo>
                    <a:pt x="42" y="91"/>
                    <a:pt x="48" y="85"/>
                    <a:pt x="56" y="85"/>
                  </a:cubicBezTo>
                  <a:close/>
                  <a:moveTo>
                    <a:pt x="123" y="85"/>
                  </a:moveTo>
                  <a:cubicBezTo>
                    <a:pt x="131" y="85"/>
                    <a:pt x="137" y="91"/>
                    <a:pt x="137" y="99"/>
                  </a:cubicBezTo>
                  <a:cubicBezTo>
                    <a:pt x="137" y="107"/>
                    <a:pt x="131" y="113"/>
                    <a:pt x="123" y="113"/>
                  </a:cubicBezTo>
                  <a:cubicBezTo>
                    <a:pt x="115" y="113"/>
                    <a:pt x="109" y="107"/>
                    <a:pt x="109" y="99"/>
                  </a:cubicBezTo>
                  <a:cubicBezTo>
                    <a:pt x="109" y="91"/>
                    <a:pt x="115" y="85"/>
                    <a:pt x="123" y="85"/>
                  </a:cubicBezTo>
                  <a:close/>
                  <a:moveTo>
                    <a:pt x="191" y="111"/>
                  </a:moveTo>
                  <a:cubicBezTo>
                    <a:pt x="198" y="111"/>
                    <a:pt x="204" y="105"/>
                    <a:pt x="204" y="97"/>
                  </a:cubicBezTo>
                  <a:cubicBezTo>
                    <a:pt x="204" y="90"/>
                    <a:pt x="198" y="83"/>
                    <a:pt x="191" y="83"/>
                  </a:cubicBezTo>
                  <a:cubicBezTo>
                    <a:pt x="183" y="83"/>
                    <a:pt x="177" y="90"/>
                    <a:pt x="177" y="97"/>
                  </a:cubicBezTo>
                  <a:cubicBezTo>
                    <a:pt x="177" y="105"/>
                    <a:pt x="183" y="111"/>
                    <a:pt x="191" y="111"/>
                  </a:cubicBezTo>
                  <a:close/>
                  <a:moveTo>
                    <a:pt x="101" y="145"/>
                  </a:moveTo>
                  <a:cubicBezTo>
                    <a:pt x="105" y="145"/>
                    <a:pt x="105" y="145"/>
                    <a:pt x="105" y="145"/>
                  </a:cubicBezTo>
                  <a:cubicBezTo>
                    <a:pt x="140" y="145"/>
                    <a:pt x="140" y="145"/>
                    <a:pt x="140" y="145"/>
                  </a:cubicBezTo>
                  <a:cubicBezTo>
                    <a:pt x="143" y="145"/>
                    <a:pt x="143" y="145"/>
                    <a:pt x="143" y="145"/>
                  </a:cubicBezTo>
                  <a:cubicBezTo>
                    <a:pt x="155" y="145"/>
                    <a:pt x="155" y="145"/>
                    <a:pt x="155" y="145"/>
                  </a:cubicBezTo>
                  <a:cubicBezTo>
                    <a:pt x="155" y="132"/>
                    <a:pt x="155" y="132"/>
                    <a:pt x="155" y="132"/>
                  </a:cubicBezTo>
                  <a:cubicBezTo>
                    <a:pt x="154" y="117"/>
                    <a:pt x="136" y="117"/>
                    <a:pt x="136" y="117"/>
                  </a:cubicBezTo>
                  <a:cubicBezTo>
                    <a:pt x="109" y="117"/>
                    <a:pt x="109" y="117"/>
                    <a:pt x="109" y="117"/>
                  </a:cubicBezTo>
                  <a:cubicBezTo>
                    <a:pt x="89" y="118"/>
                    <a:pt x="89" y="132"/>
                    <a:pt x="89" y="132"/>
                  </a:cubicBezTo>
                  <a:cubicBezTo>
                    <a:pt x="89" y="145"/>
                    <a:pt x="89" y="145"/>
                    <a:pt x="89" y="145"/>
                  </a:cubicBezTo>
                  <a:lnTo>
                    <a:pt x="101" y="145"/>
                  </a:lnTo>
                  <a:close/>
                  <a:moveTo>
                    <a:pt x="22" y="145"/>
                  </a:moveTo>
                  <a:cubicBezTo>
                    <a:pt x="34" y="145"/>
                    <a:pt x="34" y="145"/>
                    <a:pt x="34" y="145"/>
                  </a:cubicBezTo>
                  <a:cubicBezTo>
                    <a:pt x="37" y="145"/>
                    <a:pt x="37" y="145"/>
                    <a:pt x="37" y="145"/>
                  </a:cubicBezTo>
                  <a:cubicBezTo>
                    <a:pt x="72" y="145"/>
                    <a:pt x="72" y="145"/>
                    <a:pt x="72" y="145"/>
                  </a:cubicBezTo>
                  <a:cubicBezTo>
                    <a:pt x="76" y="145"/>
                    <a:pt x="76" y="145"/>
                    <a:pt x="76" y="145"/>
                  </a:cubicBezTo>
                  <a:cubicBezTo>
                    <a:pt x="88" y="145"/>
                    <a:pt x="88" y="145"/>
                    <a:pt x="88" y="145"/>
                  </a:cubicBezTo>
                  <a:cubicBezTo>
                    <a:pt x="88" y="132"/>
                    <a:pt x="88" y="132"/>
                    <a:pt x="88" y="132"/>
                  </a:cubicBezTo>
                  <a:cubicBezTo>
                    <a:pt x="86" y="117"/>
                    <a:pt x="69" y="117"/>
                    <a:pt x="69" y="117"/>
                  </a:cubicBezTo>
                  <a:cubicBezTo>
                    <a:pt x="41" y="117"/>
                    <a:pt x="41" y="117"/>
                    <a:pt x="41" y="117"/>
                  </a:cubicBezTo>
                  <a:cubicBezTo>
                    <a:pt x="21" y="118"/>
                    <a:pt x="22" y="132"/>
                    <a:pt x="22" y="132"/>
                  </a:cubicBezTo>
                  <a:cubicBezTo>
                    <a:pt x="22" y="145"/>
                    <a:pt x="22" y="145"/>
                    <a:pt x="22" y="145"/>
                  </a:cubicBezTo>
                  <a:close/>
                  <a:moveTo>
                    <a:pt x="244" y="174"/>
                  </a:moveTo>
                  <a:cubicBezTo>
                    <a:pt x="244" y="151"/>
                    <a:pt x="244" y="151"/>
                    <a:pt x="244" y="151"/>
                  </a:cubicBezTo>
                  <a:cubicBezTo>
                    <a:pt x="223" y="151"/>
                    <a:pt x="223" y="151"/>
                    <a:pt x="223" y="151"/>
                  </a:cubicBezTo>
                  <a:cubicBezTo>
                    <a:pt x="211" y="151"/>
                    <a:pt x="211" y="151"/>
                    <a:pt x="211" y="151"/>
                  </a:cubicBezTo>
                  <a:cubicBezTo>
                    <a:pt x="207" y="151"/>
                    <a:pt x="207" y="151"/>
                    <a:pt x="207" y="151"/>
                  </a:cubicBezTo>
                  <a:cubicBezTo>
                    <a:pt x="172" y="151"/>
                    <a:pt x="172" y="151"/>
                    <a:pt x="172" y="151"/>
                  </a:cubicBezTo>
                  <a:cubicBezTo>
                    <a:pt x="169" y="151"/>
                    <a:pt x="169" y="151"/>
                    <a:pt x="169" y="151"/>
                  </a:cubicBezTo>
                  <a:cubicBezTo>
                    <a:pt x="157" y="151"/>
                    <a:pt x="157" y="151"/>
                    <a:pt x="157" y="151"/>
                  </a:cubicBezTo>
                  <a:cubicBezTo>
                    <a:pt x="155" y="151"/>
                    <a:pt x="155" y="151"/>
                    <a:pt x="155" y="151"/>
                  </a:cubicBezTo>
                  <a:cubicBezTo>
                    <a:pt x="143" y="151"/>
                    <a:pt x="143" y="151"/>
                    <a:pt x="143" y="151"/>
                  </a:cubicBezTo>
                  <a:cubicBezTo>
                    <a:pt x="140" y="151"/>
                    <a:pt x="140" y="151"/>
                    <a:pt x="140" y="151"/>
                  </a:cubicBezTo>
                  <a:cubicBezTo>
                    <a:pt x="105" y="151"/>
                    <a:pt x="105" y="151"/>
                    <a:pt x="105" y="151"/>
                  </a:cubicBezTo>
                  <a:cubicBezTo>
                    <a:pt x="101" y="151"/>
                    <a:pt x="101" y="151"/>
                    <a:pt x="101" y="151"/>
                  </a:cubicBezTo>
                  <a:cubicBezTo>
                    <a:pt x="89" y="151"/>
                    <a:pt x="89" y="151"/>
                    <a:pt x="89" y="151"/>
                  </a:cubicBezTo>
                  <a:cubicBezTo>
                    <a:pt x="88" y="151"/>
                    <a:pt x="88" y="151"/>
                    <a:pt x="88" y="151"/>
                  </a:cubicBezTo>
                  <a:cubicBezTo>
                    <a:pt x="76" y="151"/>
                    <a:pt x="76" y="151"/>
                    <a:pt x="76" y="151"/>
                  </a:cubicBezTo>
                  <a:cubicBezTo>
                    <a:pt x="72" y="151"/>
                    <a:pt x="72" y="151"/>
                    <a:pt x="72" y="151"/>
                  </a:cubicBezTo>
                  <a:cubicBezTo>
                    <a:pt x="37" y="151"/>
                    <a:pt x="37" y="151"/>
                    <a:pt x="37" y="151"/>
                  </a:cubicBezTo>
                  <a:cubicBezTo>
                    <a:pt x="34" y="151"/>
                    <a:pt x="34" y="151"/>
                    <a:pt x="34" y="151"/>
                  </a:cubicBezTo>
                  <a:cubicBezTo>
                    <a:pt x="22" y="151"/>
                    <a:pt x="22" y="151"/>
                    <a:pt x="22" y="151"/>
                  </a:cubicBezTo>
                  <a:cubicBezTo>
                    <a:pt x="0" y="151"/>
                    <a:pt x="0" y="151"/>
                    <a:pt x="0" y="151"/>
                  </a:cubicBezTo>
                  <a:cubicBezTo>
                    <a:pt x="0" y="174"/>
                    <a:pt x="0" y="174"/>
                    <a:pt x="0" y="174"/>
                  </a:cubicBezTo>
                  <a:cubicBezTo>
                    <a:pt x="26" y="174"/>
                    <a:pt x="26" y="174"/>
                    <a:pt x="26" y="174"/>
                  </a:cubicBezTo>
                  <a:cubicBezTo>
                    <a:pt x="26" y="243"/>
                    <a:pt x="26" y="243"/>
                    <a:pt x="26" y="243"/>
                  </a:cubicBezTo>
                  <a:cubicBezTo>
                    <a:pt x="16" y="243"/>
                    <a:pt x="16" y="243"/>
                    <a:pt x="16" y="243"/>
                  </a:cubicBezTo>
                  <a:cubicBezTo>
                    <a:pt x="16" y="256"/>
                    <a:pt x="16" y="256"/>
                    <a:pt x="16" y="256"/>
                  </a:cubicBezTo>
                  <a:cubicBezTo>
                    <a:pt x="227" y="256"/>
                    <a:pt x="227" y="256"/>
                    <a:pt x="227" y="256"/>
                  </a:cubicBezTo>
                  <a:cubicBezTo>
                    <a:pt x="227" y="243"/>
                    <a:pt x="227" y="243"/>
                    <a:pt x="227" y="243"/>
                  </a:cubicBezTo>
                  <a:cubicBezTo>
                    <a:pt x="219" y="243"/>
                    <a:pt x="219" y="243"/>
                    <a:pt x="219" y="243"/>
                  </a:cubicBezTo>
                  <a:cubicBezTo>
                    <a:pt x="219" y="174"/>
                    <a:pt x="219" y="174"/>
                    <a:pt x="219" y="174"/>
                  </a:cubicBezTo>
                  <a:lnTo>
                    <a:pt x="244" y="174"/>
                  </a:lnTo>
                  <a:close/>
                  <a:moveTo>
                    <a:pt x="157" y="130"/>
                  </a:moveTo>
                  <a:cubicBezTo>
                    <a:pt x="157" y="145"/>
                    <a:pt x="157" y="145"/>
                    <a:pt x="157" y="145"/>
                  </a:cubicBezTo>
                  <a:cubicBezTo>
                    <a:pt x="169" y="145"/>
                    <a:pt x="169" y="145"/>
                    <a:pt x="169" y="145"/>
                  </a:cubicBezTo>
                  <a:cubicBezTo>
                    <a:pt x="172" y="145"/>
                    <a:pt x="172" y="145"/>
                    <a:pt x="172" y="145"/>
                  </a:cubicBezTo>
                  <a:cubicBezTo>
                    <a:pt x="207" y="145"/>
                    <a:pt x="207" y="145"/>
                    <a:pt x="207" y="145"/>
                  </a:cubicBezTo>
                  <a:cubicBezTo>
                    <a:pt x="211" y="145"/>
                    <a:pt x="211" y="145"/>
                    <a:pt x="211" y="145"/>
                  </a:cubicBezTo>
                  <a:cubicBezTo>
                    <a:pt x="223" y="145"/>
                    <a:pt x="223" y="145"/>
                    <a:pt x="223" y="145"/>
                  </a:cubicBezTo>
                  <a:cubicBezTo>
                    <a:pt x="223" y="130"/>
                    <a:pt x="223" y="130"/>
                    <a:pt x="223" y="130"/>
                  </a:cubicBezTo>
                  <a:cubicBezTo>
                    <a:pt x="221" y="115"/>
                    <a:pt x="204" y="116"/>
                    <a:pt x="204" y="116"/>
                  </a:cubicBezTo>
                  <a:cubicBezTo>
                    <a:pt x="176" y="116"/>
                    <a:pt x="176" y="116"/>
                    <a:pt x="176" y="116"/>
                  </a:cubicBezTo>
                  <a:cubicBezTo>
                    <a:pt x="156" y="116"/>
                    <a:pt x="157" y="130"/>
                    <a:pt x="157" y="13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18" name="Freeform 6"/>
            <p:cNvSpPr>
              <a:spLocks noEditPoints="1"/>
            </p:cNvSpPr>
            <p:nvPr/>
          </p:nvSpPr>
          <p:spPr bwMode="auto">
            <a:xfrm>
              <a:off x="7248" y="4377"/>
              <a:ext cx="737" cy="855"/>
            </a:xfrm>
            <a:custGeom>
              <a:avLst/>
              <a:gdLst>
                <a:gd name="T0" fmla="*/ 204 w 209"/>
                <a:gd name="T1" fmla="*/ 122 h 243"/>
                <a:gd name="T2" fmla="*/ 198 w 209"/>
                <a:gd name="T3" fmla="*/ 105 h 243"/>
                <a:gd name="T4" fmla="*/ 199 w 209"/>
                <a:gd name="T5" fmla="*/ 94 h 243"/>
                <a:gd name="T6" fmla="*/ 196 w 209"/>
                <a:gd name="T7" fmla="*/ 80 h 243"/>
                <a:gd name="T8" fmla="*/ 191 w 209"/>
                <a:gd name="T9" fmla="*/ 65 h 243"/>
                <a:gd name="T10" fmla="*/ 184 w 209"/>
                <a:gd name="T11" fmla="*/ 50 h 243"/>
                <a:gd name="T12" fmla="*/ 183 w 209"/>
                <a:gd name="T13" fmla="*/ 37 h 243"/>
                <a:gd name="T14" fmla="*/ 175 w 209"/>
                <a:gd name="T15" fmla="*/ 27 h 243"/>
                <a:gd name="T16" fmla="*/ 173 w 209"/>
                <a:gd name="T17" fmla="*/ 19 h 243"/>
                <a:gd name="T18" fmla="*/ 162 w 209"/>
                <a:gd name="T19" fmla="*/ 13 h 243"/>
                <a:gd name="T20" fmla="*/ 151 w 209"/>
                <a:gd name="T21" fmla="*/ 8 h 243"/>
                <a:gd name="T22" fmla="*/ 137 w 209"/>
                <a:gd name="T23" fmla="*/ 4 h 243"/>
                <a:gd name="T24" fmla="*/ 122 w 209"/>
                <a:gd name="T25" fmla="*/ 1 h 243"/>
                <a:gd name="T26" fmla="*/ 107 w 209"/>
                <a:gd name="T27" fmla="*/ 0 h 243"/>
                <a:gd name="T28" fmla="*/ 92 w 209"/>
                <a:gd name="T29" fmla="*/ 1 h 243"/>
                <a:gd name="T30" fmla="*/ 77 w 209"/>
                <a:gd name="T31" fmla="*/ 4 h 243"/>
                <a:gd name="T32" fmla="*/ 61 w 209"/>
                <a:gd name="T33" fmla="*/ 8 h 243"/>
                <a:gd name="T34" fmla="*/ 47 w 209"/>
                <a:gd name="T35" fmla="*/ 14 h 243"/>
                <a:gd name="T36" fmla="*/ 33 w 209"/>
                <a:gd name="T37" fmla="*/ 22 h 243"/>
                <a:gd name="T38" fmla="*/ 22 w 209"/>
                <a:gd name="T39" fmla="*/ 32 h 243"/>
                <a:gd name="T40" fmla="*/ 13 w 209"/>
                <a:gd name="T41" fmla="*/ 44 h 243"/>
                <a:gd name="T42" fmla="*/ 6 w 209"/>
                <a:gd name="T43" fmla="*/ 57 h 243"/>
                <a:gd name="T44" fmla="*/ 2 w 209"/>
                <a:gd name="T45" fmla="*/ 71 h 243"/>
                <a:gd name="T46" fmla="*/ 0 w 209"/>
                <a:gd name="T47" fmla="*/ 97 h 243"/>
                <a:gd name="T48" fmla="*/ 6 w 209"/>
                <a:gd name="T49" fmla="*/ 125 h 243"/>
                <a:gd name="T50" fmla="*/ 54 w 209"/>
                <a:gd name="T51" fmla="*/ 243 h 243"/>
                <a:gd name="T52" fmla="*/ 159 w 209"/>
                <a:gd name="T53" fmla="*/ 229 h 243"/>
                <a:gd name="T54" fmla="*/ 161 w 209"/>
                <a:gd name="T55" fmla="*/ 205 h 243"/>
                <a:gd name="T56" fmla="*/ 166 w 209"/>
                <a:gd name="T57" fmla="*/ 202 h 243"/>
                <a:gd name="T58" fmla="*/ 173 w 209"/>
                <a:gd name="T59" fmla="*/ 201 h 243"/>
                <a:gd name="T60" fmla="*/ 180 w 209"/>
                <a:gd name="T61" fmla="*/ 201 h 243"/>
                <a:gd name="T62" fmla="*/ 181 w 209"/>
                <a:gd name="T63" fmla="*/ 202 h 243"/>
                <a:gd name="T64" fmla="*/ 189 w 209"/>
                <a:gd name="T65" fmla="*/ 203 h 243"/>
                <a:gd name="T66" fmla="*/ 195 w 209"/>
                <a:gd name="T67" fmla="*/ 200 h 243"/>
                <a:gd name="T68" fmla="*/ 199 w 209"/>
                <a:gd name="T69" fmla="*/ 194 h 243"/>
                <a:gd name="T70" fmla="*/ 199 w 209"/>
                <a:gd name="T71" fmla="*/ 184 h 243"/>
                <a:gd name="T72" fmla="*/ 201 w 209"/>
                <a:gd name="T73" fmla="*/ 180 h 243"/>
                <a:gd name="T74" fmla="*/ 202 w 209"/>
                <a:gd name="T75" fmla="*/ 175 h 243"/>
                <a:gd name="T76" fmla="*/ 200 w 209"/>
                <a:gd name="T77" fmla="*/ 171 h 243"/>
                <a:gd name="T78" fmla="*/ 198 w 209"/>
                <a:gd name="T79" fmla="*/ 167 h 243"/>
                <a:gd name="T80" fmla="*/ 203 w 209"/>
                <a:gd name="T81" fmla="*/ 163 h 243"/>
                <a:gd name="T82" fmla="*/ 202 w 209"/>
                <a:gd name="T83" fmla="*/ 155 h 243"/>
                <a:gd name="T84" fmla="*/ 203 w 209"/>
                <a:gd name="T85" fmla="*/ 144 h 243"/>
                <a:gd name="T86" fmla="*/ 208 w 209"/>
                <a:gd name="T87" fmla="*/ 140 h 243"/>
                <a:gd name="T88" fmla="*/ 98 w 209"/>
                <a:gd name="T89" fmla="*/ 144 h 243"/>
                <a:gd name="T90" fmla="*/ 98 w 209"/>
                <a:gd name="T91" fmla="*/ 144 h 243"/>
                <a:gd name="T92" fmla="*/ 90 w 209"/>
                <a:gd name="T93" fmla="*/ 110 h 243"/>
                <a:gd name="T94" fmla="*/ 96 w 209"/>
                <a:gd name="T95" fmla="*/ 51 h 243"/>
                <a:gd name="T96" fmla="*/ 129 w 209"/>
                <a:gd name="T97"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243">
                  <a:moveTo>
                    <a:pt x="209" y="136"/>
                  </a:moveTo>
                  <a:cubicBezTo>
                    <a:pt x="208" y="132"/>
                    <a:pt x="208" y="132"/>
                    <a:pt x="208" y="132"/>
                  </a:cubicBezTo>
                  <a:cubicBezTo>
                    <a:pt x="206" y="127"/>
                    <a:pt x="206" y="127"/>
                    <a:pt x="206" y="127"/>
                  </a:cubicBezTo>
                  <a:cubicBezTo>
                    <a:pt x="204" y="122"/>
                    <a:pt x="204" y="122"/>
                    <a:pt x="204" y="122"/>
                  </a:cubicBezTo>
                  <a:cubicBezTo>
                    <a:pt x="203" y="118"/>
                    <a:pt x="203" y="118"/>
                    <a:pt x="203" y="118"/>
                  </a:cubicBezTo>
                  <a:cubicBezTo>
                    <a:pt x="201" y="113"/>
                    <a:pt x="201" y="113"/>
                    <a:pt x="201" y="113"/>
                  </a:cubicBezTo>
                  <a:cubicBezTo>
                    <a:pt x="199" y="109"/>
                    <a:pt x="199" y="109"/>
                    <a:pt x="199" y="109"/>
                  </a:cubicBezTo>
                  <a:cubicBezTo>
                    <a:pt x="198" y="105"/>
                    <a:pt x="198" y="105"/>
                    <a:pt x="198" y="105"/>
                  </a:cubicBezTo>
                  <a:cubicBezTo>
                    <a:pt x="197" y="100"/>
                    <a:pt x="197" y="100"/>
                    <a:pt x="197" y="100"/>
                  </a:cubicBezTo>
                  <a:cubicBezTo>
                    <a:pt x="197" y="98"/>
                    <a:pt x="197" y="98"/>
                    <a:pt x="197" y="98"/>
                  </a:cubicBezTo>
                  <a:cubicBezTo>
                    <a:pt x="198" y="96"/>
                    <a:pt x="198" y="96"/>
                    <a:pt x="198" y="96"/>
                  </a:cubicBezTo>
                  <a:cubicBezTo>
                    <a:pt x="199" y="94"/>
                    <a:pt x="199" y="94"/>
                    <a:pt x="199" y="94"/>
                  </a:cubicBezTo>
                  <a:cubicBezTo>
                    <a:pt x="199" y="92"/>
                    <a:pt x="199" y="92"/>
                    <a:pt x="199" y="92"/>
                  </a:cubicBezTo>
                  <a:cubicBezTo>
                    <a:pt x="198" y="88"/>
                    <a:pt x="198" y="88"/>
                    <a:pt x="198" y="88"/>
                  </a:cubicBezTo>
                  <a:cubicBezTo>
                    <a:pt x="197" y="84"/>
                    <a:pt x="197" y="84"/>
                    <a:pt x="197" y="84"/>
                  </a:cubicBezTo>
                  <a:cubicBezTo>
                    <a:pt x="196" y="80"/>
                    <a:pt x="196" y="80"/>
                    <a:pt x="196" y="80"/>
                  </a:cubicBezTo>
                  <a:cubicBezTo>
                    <a:pt x="195" y="77"/>
                    <a:pt x="195" y="77"/>
                    <a:pt x="195" y="77"/>
                  </a:cubicBezTo>
                  <a:cubicBezTo>
                    <a:pt x="194" y="73"/>
                    <a:pt x="194" y="73"/>
                    <a:pt x="194" y="73"/>
                  </a:cubicBezTo>
                  <a:cubicBezTo>
                    <a:pt x="193" y="69"/>
                    <a:pt x="193" y="69"/>
                    <a:pt x="193" y="69"/>
                  </a:cubicBezTo>
                  <a:cubicBezTo>
                    <a:pt x="191" y="65"/>
                    <a:pt x="191" y="65"/>
                    <a:pt x="191" y="65"/>
                  </a:cubicBezTo>
                  <a:cubicBezTo>
                    <a:pt x="190" y="61"/>
                    <a:pt x="190" y="61"/>
                    <a:pt x="190" y="61"/>
                  </a:cubicBezTo>
                  <a:cubicBezTo>
                    <a:pt x="188" y="58"/>
                    <a:pt x="188" y="58"/>
                    <a:pt x="188" y="58"/>
                  </a:cubicBezTo>
                  <a:cubicBezTo>
                    <a:pt x="186" y="54"/>
                    <a:pt x="186" y="54"/>
                    <a:pt x="186" y="54"/>
                  </a:cubicBezTo>
                  <a:cubicBezTo>
                    <a:pt x="184" y="50"/>
                    <a:pt x="184" y="50"/>
                    <a:pt x="184" y="50"/>
                  </a:cubicBezTo>
                  <a:cubicBezTo>
                    <a:pt x="190" y="47"/>
                    <a:pt x="190" y="47"/>
                    <a:pt x="190" y="47"/>
                  </a:cubicBezTo>
                  <a:cubicBezTo>
                    <a:pt x="188" y="44"/>
                    <a:pt x="188" y="44"/>
                    <a:pt x="188" y="44"/>
                  </a:cubicBezTo>
                  <a:cubicBezTo>
                    <a:pt x="186" y="41"/>
                    <a:pt x="186" y="41"/>
                    <a:pt x="186" y="41"/>
                  </a:cubicBezTo>
                  <a:cubicBezTo>
                    <a:pt x="183" y="37"/>
                    <a:pt x="183" y="37"/>
                    <a:pt x="183" y="37"/>
                  </a:cubicBezTo>
                  <a:cubicBezTo>
                    <a:pt x="181" y="34"/>
                    <a:pt x="181" y="34"/>
                    <a:pt x="181" y="34"/>
                  </a:cubicBezTo>
                  <a:cubicBezTo>
                    <a:pt x="179" y="32"/>
                    <a:pt x="179" y="32"/>
                    <a:pt x="179" y="32"/>
                  </a:cubicBezTo>
                  <a:cubicBezTo>
                    <a:pt x="177" y="30"/>
                    <a:pt x="177" y="30"/>
                    <a:pt x="177" y="30"/>
                  </a:cubicBezTo>
                  <a:cubicBezTo>
                    <a:pt x="175" y="27"/>
                    <a:pt x="175" y="27"/>
                    <a:pt x="175" y="27"/>
                  </a:cubicBezTo>
                  <a:cubicBezTo>
                    <a:pt x="173" y="25"/>
                    <a:pt x="173" y="25"/>
                    <a:pt x="173" y="25"/>
                  </a:cubicBezTo>
                  <a:cubicBezTo>
                    <a:pt x="170" y="23"/>
                    <a:pt x="170" y="23"/>
                    <a:pt x="170" y="23"/>
                  </a:cubicBezTo>
                  <a:cubicBezTo>
                    <a:pt x="175" y="21"/>
                    <a:pt x="175" y="21"/>
                    <a:pt x="175" y="21"/>
                  </a:cubicBezTo>
                  <a:cubicBezTo>
                    <a:pt x="173" y="19"/>
                    <a:pt x="173" y="19"/>
                    <a:pt x="173" y="19"/>
                  </a:cubicBezTo>
                  <a:cubicBezTo>
                    <a:pt x="170" y="18"/>
                    <a:pt x="170" y="18"/>
                    <a:pt x="170" y="18"/>
                  </a:cubicBezTo>
                  <a:cubicBezTo>
                    <a:pt x="168" y="16"/>
                    <a:pt x="168" y="16"/>
                    <a:pt x="168" y="16"/>
                  </a:cubicBezTo>
                  <a:cubicBezTo>
                    <a:pt x="165" y="14"/>
                    <a:pt x="165" y="14"/>
                    <a:pt x="165" y="14"/>
                  </a:cubicBezTo>
                  <a:cubicBezTo>
                    <a:pt x="162" y="13"/>
                    <a:pt x="162" y="13"/>
                    <a:pt x="162" y="13"/>
                  </a:cubicBezTo>
                  <a:cubicBezTo>
                    <a:pt x="159" y="12"/>
                    <a:pt x="159" y="12"/>
                    <a:pt x="159" y="12"/>
                  </a:cubicBezTo>
                  <a:cubicBezTo>
                    <a:pt x="157" y="10"/>
                    <a:pt x="157" y="10"/>
                    <a:pt x="157" y="10"/>
                  </a:cubicBezTo>
                  <a:cubicBezTo>
                    <a:pt x="154" y="9"/>
                    <a:pt x="154" y="9"/>
                    <a:pt x="154" y="9"/>
                  </a:cubicBezTo>
                  <a:cubicBezTo>
                    <a:pt x="151" y="8"/>
                    <a:pt x="151" y="8"/>
                    <a:pt x="151" y="8"/>
                  </a:cubicBezTo>
                  <a:cubicBezTo>
                    <a:pt x="148" y="7"/>
                    <a:pt x="148" y="7"/>
                    <a:pt x="148" y="7"/>
                  </a:cubicBezTo>
                  <a:cubicBezTo>
                    <a:pt x="144" y="6"/>
                    <a:pt x="144" y="6"/>
                    <a:pt x="144" y="6"/>
                  </a:cubicBezTo>
                  <a:cubicBezTo>
                    <a:pt x="140" y="5"/>
                    <a:pt x="140" y="5"/>
                    <a:pt x="140" y="5"/>
                  </a:cubicBezTo>
                  <a:cubicBezTo>
                    <a:pt x="137" y="4"/>
                    <a:pt x="137" y="4"/>
                    <a:pt x="137" y="4"/>
                  </a:cubicBezTo>
                  <a:cubicBezTo>
                    <a:pt x="133" y="3"/>
                    <a:pt x="133" y="3"/>
                    <a:pt x="133" y="3"/>
                  </a:cubicBezTo>
                  <a:cubicBezTo>
                    <a:pt x="129" y="2"/>
                    <a:pt x="129" y="2"/>
                    <a:pt x="129" y="2"/>
                  </a:cubicBezTo>
                  <a:cubicBezTo>
                    <a:pt x="126" y="2"/>
                    <a:pt x="126" y="2"/>
                    <a:pt x="126" y="2"/>
                  </a:cubicBezTo>
                  <a:cubicBezTo>
                    <a:pt x="122" y="1"/>
                    <a:pt x="122" y="1"/>
                    <a:pt x="122" y="1"/>
                  </a:cubicBezTo>
                  <a:cubicBezTo>
                    <a:pt x="118" y="1"/>
                    <a:pt x="118" y="1"/>
                    <a:pt x="118" y="1"/>
                  </a:cubicBezTo>
                  <a:cubicBezTo>
                    <a:pt x="114" y="1"/>
                    <a:pt x="114" y="1"/>
                    <a:pt x="114" y="1"/>
                  </a:cubicBezTo>
                  <a:cubicBezTo>
                    <a:pt x="111" y="0"/>
                    <a:pt x="111" y="0"/>
                    <a:pt x="111" y="0"/>
                  </a:cubicBezTo>
                  <a:cubicBezTo>
                    <a:pt x="107" y="0"/>
                    <a:pt x="107" y="0"/>
                    <a:pt x="107" y="0"/>
                  </a:cubicBezTo>
                  <a:cubicBezTo>
                    <a:pt x="103" y="0"/>
                    <a:pt x="103" y="0"/>
                    <a:pt x="103" y="0"/>
                  </a:cubicBezTo>
                  <a:cubicBezTo>
                    <a:pt x="99" y="1"/>
                    <a:pt x="99" y="1"/>
                    <a:pt x="99" y="1"/>
                  </a:cubicBezTo>
                  <a:cubicBezTo>
                    <a:pt x="96" y="1"/>
                    <a:pt x="96" y="1"/>
                    <a:pt x="96" y="1"/>
                  </a:cubicBezTo>
                  <a:cubicBezTo>
                    <a:pt x="92" y="1"/>
                    <a:pt x="92" y="1"/>
                    <a:pt x="92" y="1"/>
                  </a:cubicBezTo>
                  <a:cubicBezTo>
                    <a:pt x="88" y="2"/>
                    <a:pt x="88" y="2"/>
                    <a:pt x="88" y="2"/>
                  </a:cubicBezTo>
                  <a:cubicBezTo>
                    <a:pt x="84" y="2"/>
                    <a:pt x="84" y="2"/>
                    <a:pt x="84" y="2"/>
                  </a:cubicBezTo>
                  <a:cubicBezTo>
                    <a:pt x="81" y="3"/>
                    <a:pt x="81" y="3"/>
                    <a:pt x="81" y="3"/>
                  </a:cubicBezTo>
                  <a:cubicBezTo>
                    <a:pt x="77" y="4"/>
                    <a:pt x="77" y="4"/>
                    <a:pt x="77" y="4"/>
                  </a:cubicBezTo>
                  <a:cubicBezTo>
                    <a:pt x="73" y="4"/>
                    <a:pt x="73" y="4"/>
                    <a:pt x="73" y="4"/>
                  </a:cubicBezTo>
                  <a:cubicBezTo>
                    <a:pt x="69" y="6"/>
                    <a:pt x="69" y="6"/>
                    <a:pt x="69" y="6"/>
                  </a:cubicBezTo>
                  <a:cubicBezTo>
                    <a:pt x="65" y="7"/>
                    <a:pt x="65" y="7"/>
                    <a:pt x="65" y="7"/>
                  </a:cubicBezTo>
                  <a:cubicBezTo>
                    <a:pt x="61" y="8"/>
                    <a:pt x="61" y="8"/>
                    <a:pt x="61" y="8"/>
                  </a:cubicBezTo>
                  <a:cubicBezTo>
                    <a:pt x="58" y="9"/>
                    <a:pt x="58" y="9"/>
                    <a:pt x="58" y="9"/>
                  </a:cubicBezTo>
                  <a:cubicBezTo>
                    <a:pt x="54" y="11"/>
                    <a:pt x="54" y="11"/>
                    <a:pt x="54" y="11"/>
                  </a:cubicBezTo>
                  <a:cubicBezTo>
                    <a:pt x="50" y="12"/>
                    <a:pt x="50" y="12"/>
                    <a:pt x="50" y="12"/>
                  </a:cubicBezTo>
                  <a:cubicBezTo>
                    <a:pt x="47" y="14"/>
                    <a:pt x="47" y="14"/>
                    <a:pt x="47" y="14"/>
                  </a:cubicBezTo>
                  <a:cubicBezTo>
                    <a:pt x="43" y="16"/>
                    <a:pt x="43" y="16"/>
                    <a:pt x="43" y="16"/>
                  </a:cubicBezTo>
                  <a:cubicBezTo>
                    <a:pt x="40" y="18"/>
                    <a:pt x="40" y="18"/>
                    <a:pt x="40" y="18"/>
                  </a:cubicBezTo>
                  <a:cubicBezTo>
                    <a:pt x="37" y="20"/>
                    <a:pt x="37" y="20"/>
                    <a:pt x="37" y="20"/>
                  </a:cubicBezTo>
                  <a:cubicBezTo>
                    <a:pt x="33" y="22"/>
                    <a:pt x="33" y="22"/>
                    <a:pt x="33" y="22"/>
                  </a:cubicBezTo>
                  <a:cubicBezTo>
                    <a:pt x="30" y="25"/>
                    <a:pt x="30" y="25"/>
                    <a:pt x="30" y="25"/>
                  </a:cubicBezTo>
                  <a:cubicBezTo>
                    <a:pt x="28" y="27"/>
                    <a:pt x="28" y="27"/>
                    <a:pt x="28" y="27"/>
                  </a:cubicBezTo>
                  <a:cubicBezTo>
                    <a:pt x="25" y="30"/>
                    <a:pt x="25" y="30"/>
                    <a:pt x="25" y="30"/>
                  </a:cubicBezTo>
                  <a:cubicBezTo>
                    <a:pt x="22" y="32"/>
                    <a:pt x="22" y="32"/>
                    <a:pt x="22" y="32"/>
                  </a:cubicBezTo>
                  <a:cubicBezTo>
                    <a:pt x="20" y="35"/>
                    <a:pt x="20" y="35"/>
                    <a:pt x="20" y="35"/>
                  </a:cubicBezTo>
                  <a:cubicBezTo>
                    <a:pt x="18" y="38"/>
                    <a:pt x="18" y="38"/>
                    <a:pt x="18" y="38"/>
                  </a:cubicBezTo>
                  <a:cubicBezTo>
                    <a:pt x="15" y="41"/>
                    <a:pt x="15" y="41"/>
                    <a:pt x="15" y="41"/>
                  </a:cubicBezTo>
                  <a:cubicBezTo>
                    <a:pt x="13" y="44"/>
                    <a:pt x="13" y="44"/>
                    <a:pt x="13" y="44"/>
                  </a:cubicBezTo>
                  <a:cubicBezTo>
                    <a:pt x="11" y="47"/>
                    <a:pt x="11" y="47"/>
                    <a:pt x="11" y="47"/>
                  </a:cubicBezTo>
                  <a:cubicBezTo>
                    <a:pt x="10" y="50"/>
                    <a:pt x="10" y="50"/>
                    <a:pt x="10" y="50"/>
                  </a:cubicBezTo>
                  <a:cubicBezTo>
                    <a:pt x="8" y="54"/>
                    <a:pt x="8" y="54"/>
                    <a:pt x="8" y="54"/>
                  </a:cubicBezTo>
                  <a:cubicBezTo>
                    <a:pt x="6" y="57"/>
                    <a:pt x="6" y="57"/>
                    <a:pt x="6" y="57"/>
                  </a:cubicBezTo>
                  <a:cubicBezTo>
                    <a:pt x="5" y="61"/>
                    <a:pt x="5" y="61"/>
                    <a:pt x="5" y="61"/>
                  </a:cubicBezTo>
                  <a:cubicBezTo>
                    <a:pt x="4" y="64"/>
                    <a:pt x="4" y="64"/>
                    <a:pt x="4" y="64"/>
                  </a:cubicBezTo>
                  <a:cubicBezTo>
                    <a:pt x="3" y="68"/>
                    <a:pt x="3" y="68"/>
                    <a:pt x="3" y="68"/>
                  </a:cubicBezTo>
                  <a:cubicBezTo>
                    <a:pt x="2" y="71"/>
                    <a:pt x="2" y="71"/>
                    <a:pt x="2" y="71"/>
                  </a:cubicBezTo>
                  <a:cubicBezTo>
                    <a:pt x="1" y="75"/>
                    <a:pt x="1" y="75"/>
                    <a:pt x="1" y="75"/>
                  </a:cubicBezTo>
                  <a:cubicBezTo>
                    <a:pt x="0" y="82"/>
                    <a:pt x="0" y="82"/>
                    <a:pt x="0" y="82"/>
                  </a:cubicBezTo>
                  <a:cubicBezTo>
                    <a:pt x="0" y="89"/>
                    <a:pt x="0" y="89"/>
                    <a:pt x="0" y="89"/>
                  </a:cubicBezTo>
                  <a:cubicBezTo>
                    <a:pt x="0" y="97"/>
                    <a:pt x="0" y="97"/>
                    <a:pt x="0" y="97"/>
                  </a:cubicBezTo>
                  <a:cubicBezTo>
                    <a:pt x="1" y="104"/>
                    <a:pt x="1" y="104"/>
                    <a:pt x="1" y="104"/>
                  </a:cubicBezTo>
                  <a:cubicBezTo>
                    <a:pt x="2" y="111"/>
                    <a:pt x="2" y="111"/>
                    <a:pt x="2" y="111"/>
                  </a:cubicBezTo>
                  <a:cubicBezTo>
                    <a:pt x="4" y="118"/>
                    <a:pt x="4" y="118"/>
                    <a:pt x="4" y="118"/>
                  </a:cubicBezTo>
                  <a:cubicBezTo>
                    <a:pt x="6" y="125"/>
                    <a:pt x="6" y="125"/>
                    <a:pt x="6" y="125"/>
                  </a:cubicBezTo>
                  <a:cubicBezTo>
                    <a:pt x="24" y="155"/>
                    <a:pt x="24" y="155"/>
                    <a:pt x="24" y="155"/>
                  </a:cubicBezTo>
                  <a:cubicBezTo>
                    <a:pt x="55" y="186"/>
                    <a:pt x="54" y="218"/>
                    <a:pt x="54" y="218"/>
                  </a:cubicBezTo>
                  <a:cubicBezTo>
                    <a:pt x="54" y="224"/>
                    <a:pt x="54" y="224"/>
                    <a:pt x="54" y="224"/>
                  </a:cubicBezTo>
                  <a:cubicBezTo>
                    <a:pt x="54" y="243"/>
                    <a:pt x="54" y="243"/>
                    <a:pt x="54" y="243"/>
                  </a:cubicBezTo>
                  <a:cubicBezTo>
                    <a:pt x="159" y="243"/>
                    <a:pt x="159" y="243"/>
                    <a:pt x="159" y="243"/>
                  </a:cubicBezTo>
                  <a:cubicBezTo>
                    <a:pt x="159" y="241"/>
                    <a:pt x="159" y="241"/>
                    <a:pt x="159" y="241"/>
                  </a:cubicBezTo>
                  <a:cubicBezTo>
                    <a:pt x="159" y="235"/>
                    <a:pt x="159" y="235"/>
                    <a:pt x="159" y="235"/>
                  </a:cubicBezTo>
                  <a:cubicBezTo>
                    <a:pt x="159" y="229"/>
                    <a:pt x="159" y="229"/>
                    <a:pt x="159" y="229"/>
                  </a:cubicBezTo>
                  <a:cubicBezTo>
                    <a:pt x="160" y="215"/>
                    <a:pt x="160" y="215"/>
                    <a:pt x="160" y="215"/>
                  </a:cubicBezTo>
                  <a:cubicBezTo>
                    <a:pt x="160" y="208"/>
                    <a:pt x="160" y="208"/>
                    <a:pt x="160" y="208"/>
                  </a:cubicBezTo>
                  <a:cubicBezTo>
                    <a:pt x="161" y="207"/>
                    <a:pt x="161" y="207"/>
                    <a:pt x="161" y="207"/>
                  </a:cubicBezTo>
                  <a:cubicBezTo>
                    <a:pt x="161" y="205"/>
                    <a:pt x="161" y="205"/>
                    <a:pt x="161" y="205"/>
                  </a:cubicBezTo>
                  <a:cubicBezTo>
                    <a:pt x="162" y="204"/>
                    <a:pt x="162" y="204"/>
                    <a:pt x="162" y="204"/>
                  </a:cubicBezTo>
                  <a:cubicBezTo>
                    <a:pt x="163" y="203"/>
                    <a:pt x="163" y="203"/>
                    <a:pt x="163" y="203"/>
                  </a:cubicBezTo>
                  <a:cubicBezTo>
                    <a:pt x="164" y="202"/>
                    <a:pt x="164" y="202"/>
                    <a:pt x="164" y="202"/>
                  </a:cubicBezTo>
                  <a:cubicBezTo>
                    <a:pt x="166" y="202"/>
                    <a:pt x="166" y="202"/>
                    <a:pt x="166" y="202"/>
                  </a:cubicBezTo>
                  <a:cubicBezTo>
                    <a:pt x="167" y="201"/>
                    <a:pt x="167" y="201"/>
                    <a:pt x="167" y="201"/>
                  </a:cubicBezTo>
                  <a:cubicBezTo>
                    <a:pt x="169" y="201"/>
                    <a:pt x="169" y="201"/>
                    <a:pt x="169" y="201"/>
                  </a:cubicBezTo>
                  <a:cubicBezTo>
                    <a:pt x="171" y="201"/>
                    <a:pt x="171" y="201"/>
                    <a:pt x="171" y="201"/>
                  </a:cubicBezTo>
                  <a:cubicBezTo>
                    <a:pt x="173" y="201"/>
                    <a:pt x="173" y="201"/>
                    <a:pt x="173" y="201"/>
                  </a:cubicBezTo>
                  <a:cubicBezTo>
                    <a:pt x="174" y="201"/>
                    <a:pt x="174" y="201"/>
                    <a:pt x="174" y="201"/>
                  </a:cubicBezTo>
                  <a:cubicBezTo>
                    <a:pt x="176" y="201"/>
                    <a:pt x="176" y="201"/>
                    <a:pt x="176" y="201"/>
                  </a:cubicBezTo>
                  <a:cubicBezTo>
                    <a:pt x="178" y="201"/>
                    <a:pt x="178" y="201"/>
                    <a:pt x="178" y="201"/>
                  </a:cubicBezTo>
                  <a:cubicBezTo>
                    <a:pt x="180" y="201"/>
                    <a:pt x="180" y="201"/>
                    <a:pt x="180" y="201"/>
                  </a:cubicBezTo>
                  <a:cubicBezTo>
                    <a:pt x="182" y="202"/>
                    <a:pt x="182" y="202"/>
                    <a:pt x="182" y="202"/>
                  </a:cubicBezTo>
                  <a:cubicBezTo>
                    <a:pt x="184" y="202"/>
                    <a:pt x="184" y="202"/>
                    <a:pt x="184" y="202"/>
                  </a:cubicBezTo>
                  <a:cubicBezTo>
                    <a:pt x="186" y="202"/>
                    <a:pt x="186" y="202"/>
                    <a:pt x="186" y="202"/>
                  </a:cubicBezTo>
                  <a:cubicBezTo>
                    <a:pt x="181" y="202"/>
                    <a:pt x="181" y="202"/>
                    <a:pt x="181" y="202"/>
                  </a:cubicBezTo>
                  <a:cubicBezTo>
                    <a:pt x="183" y="202"/>
                    <a:pt x="183" y="202"/>
                    <a:pt x="183" y="202"/>
                  </a:cubicBezTo>
                  <a:cubicBezTo>
                    <a:pt x="185" y="203"/>
                    <a:pt x="185" y="203"/>
                    <a:pt x="185" y="203"/>
                  </a:cubicBezTo>
                  <a:cubicBezTo>
                    <a:pt x="188" y="203"/>
                    <a:pt x="188" y="203"/>
                    <a:pt x="188" y="203"/>
                  </a:cubicBezTo>
                  <a:cubicBezTo>
                    <a:pt x="189" y="203"/>
                    <a:pt x="189" y="203"/>
                    <a:pt x="189" y="203"/>
                  </a:cubicBezTo>
                  <a:cubicBezTo>
                    <a:pt x="191" y="202"/>
                    <a:pt x="191" y="202"/>
                    <a:pt x="191" y="202"/>
                  </a:cubicBezTo>
                  <a:cubicBezTo>
                    <a:pt x="192" y="202"/>
                    <a:pt x="192" y="202"/>
                    <a:pt x="192" y="202"/>
                  </a:cubicBezTo>
                  <a:cubicBezTo>
                    <a:pt x="194" y="201"/>
                    <a:pt x="194" y="201"/>
                    <a:pt x="194" y="201"/>
                  </a:cubicBezTo>
                  <a:cubicBezTo>
                    <a:pt x="195" y="200"/>
                    <a:pt x="195" y="200"/>
                    <a:pt x="195" y="200"/>
                  </a:cubicBezTo>
                  <a:cubicBezTo>
                    <a:pt x="197" y="199"/>
                    <a:pt x="197" y="199"/>
                    <a:pt x="197" y="199"/>
                  </a:cubicBezTo>
                  <a:cubicBezTo>
                    <a:pt x="198" y="198"/>
                    <a:pt x="198" y="198"/>
                    <a:pt x="198" y="198"/>
                  </a:cubicBezTo>
                  <a:cubicBezTo>
                    <a:pt x="198" y="196"/>
                    <a:pt x="198" y="196"/>
                    <a:pt x="198" y="196"/>
                  </a:cubicBezTo>
                  <a:cubicBezTo>
                    <a:pt x="199" y="194"/>
                    <a:pt x="199" y="194"/>
                    <a:pt x="199" y="194"/>
                  </a:cubicBezTo>
                  <a:cubicBezTo>
                    <a:pt x="199" y="191"/>
                    <a:pt x="199" y="191"/>
                    <a:pt x="199" y="191"/>
                  </a:cubicBezTo>
                  <a:cubicBezTo>
                    <a:pt x="198" y="188"/>
                    <a:pt x="198" y="188"/>
                    <a:pt x="198" y="188"/>
                  </a:cubicBezTo>
                  <a:cubicBezTo>
                    <a:pt x="198" y="185"/>
                    <a:pt x="198" y="185"/>
                    <a:pt x="198" y="185"/>
                  </a:cubicBezTo>
                  <a:cubicBezTo>
                    <a:pt x="199" y="184"/>
                    <a:pt x="199" y="184"/>
                    <a:pt x="199" y="184"/>
                  </a:cubicBezTo>
                  <a:cubicBezTo>
                    <a:pt x="199" y="183"/>
                    <a:pt x="199" y="183"/>
                    <a:pt x="199" y="183"/>
                  </a:cubicBezTo>
                  <a:cubicBezTo>
                    <a:pt x="200" y="182"/>
                    <a:pt x="200" y="182"/>
                    <a:pt x="200" y="182"/>
                  </a:cubicBezTo>
                  <a:cubicBezTo>
                    <a:pt x="200" y="181"/>
                    <a:pt x="200" y="181"/>
                    <a:pt x="200" y="181"/>
                  </a:cubicBezTo>
                  <a:cubicBezTo>
                    <a:pt x="201" y="180"/>
                    <a:pt x="201" y="180"/>
                    <a:pt x="201" y="180"/>
                  </a:cubicBezTo>
                  <a:cubicBezTo>
                    <a:pt x="202" y="179"/>
                    <a:pt x="202" y="179"/>
                    <a:pt x="202" y="179"/>
                  </a:cubicBezTo>
                  <a:cubicBezTo>
                    <a:pt x="202" y="178"/>
                    <a:pt x="202" y="178"/>
                    <a:pt x="202" y="178"/>
                  </a:cubicBezTo>
                  <a:cubicBezTo>
                    <a:pt x="202" y="177"/>
                    <a:pt x="202" y="177"/>
                    <a:pt x="202" y="177"/>
                  </a:cubicBezTo>
                  <a:cubicBezTo>
                    <a:pt x="202" y="175"/>
                    <a:pt x="202" y="175"/>
                    <a:pt x="202" y="175"/>
                  </a:cubicBezTo>
                  <a:cubicBezTo>
                    <a:pt x="202" y="174"/>
                    <a:pt x="202" y="174"/>
                    <a:pt x="202" y="174"/>
                  </a:cubicBezTo>
                  <a:cubicBezTo>
                    <a:pt x="202" y="173"/>
                    <a:pt x="202" y="173"/>
                    <a:pt x="202" y="173"/>
                  </a:cubicBezTo>
                  <a:cubicBezTo>
                    <a:pt x="201" y="172"/>
                    <a:pt x="201" y="172"/>
                    <a:pt x="201" y="172"/>
                  </a:cubicBezTo>
                  <a:cubicBezTo>
                    <a:pt x="200" y="171"/>
                    <a:pt x="200" y="171"/>
                    <a:pt x="200" y="171"/>
                  </a:cubicBezTo>
                  <a:cubicBezTo>
                    <a:pt x="199" y="169"/>
                    <a:pt x="199" y="169"/>
                    <a:pt x="199" y="169"/>
                  </a:cubicBezTo>
                  <a:cubicBezTo>
                    <a:pt x="198" y="169"/>
                    <a:pt x="198" y="169"/>
                    <a:pt x="198" y="169"/>
                  </a:cubicBezTo>
                  <a:cubicBezTo>
                    <a:pt x="197" y="168"/>
                    <a:pt x="197" y="168"/>
                    <a:pt x="197" y="168"/>
                  </a:cubicBezTo>
                  <a:cubicBezTo>
                    <a:pt x="198" y="167"/>
                    <a:pt x="198" y="167"/>
                    <a:pt x="198" y="167"/>
                  </a:cubicBezTo>
                  <a:cubicBezTo>
                    <a:pt x="200" y="166"/>
                    <a:pt x="200" y="166"/>
                    <a:pt x="200" y="166"/>
                  </a:cubicBezTo>
                  <a:cubicBezTo>
                    <a:pt x="201" y="165"/>
                    <a:pt x="201" y="165"/>
                    <a:pt x="201" y="165"/>
                  </a:cubicBezTo>
                  <a:cubicBezTo>
                    <a:pt x="202" y="164"/>
                    <a:pt x="202" y="164"/>
                    <a:pt x="202" y="164"/>
                  </a:cubicBezTo>
                  <a:cubicBezTo>
                    <a:pt x="203" y="163"/>
                    <a:pt x="203" y="163"/>
                    <a:pt x="203" y="163"/>
                  </a:cubicBezTo>
                  <a:cubicBezTo>
                    <a:pt x="203" y="162"/>
                    <a:pt x="203" y="162"/>
                    <a:pt x="203" y="162"/>
                  </a:cubicBezTo>
                  <a:cubicBezTo>
                    <a:pt x="204" y="161"/>
                    <a:pt x="204" y="161"/>
                    <a:pt x="204" y="161"/>
                  </a:cubicBezTo>
                  <a:cubicBezTo>
                    <a:pt x="203" y="160"/>
                    <a:pt x="203" y="160"/>
                    <a:pt x="203" y="160"/>
                  </a:cubicBezTo>
                  <a:cubicBezTo>
                    <a:pt x="202" y="155"/>
                    <a:pt x="202" y="155"/>
                    <a:pt x="202" y="155"/>
                  </a:cubicBezTo>
                  <a:cubicBezTo>
                    <a:pt x="201" y="152"/>
                    <a:pt x="201" y="152"/>
                    <a:pt x="201" y="152"/>
                  </a:cubicBezTo>
                  <a:cubicBezTo>
                    <a:pt x="201" y="148"/>
                    <a:pt x="201" y="148"/>
                    <a:pt x="201" y="148"/>
                  </a:cubicBezTo>
                  <a:cubicBezTo>
                    <a:pt x="201" y="145"/>
                    <a:pt x="201" y="145"/>
                    <a:pt x="201" y="145"/>
                  </a:cubicBezTo>
                  <a:cubicBezTo>
                    <a:pt x="203" y="144"/>
                    <a:pt x="203" y="144"/>
                    <a:pt x="203" y="144"/>
                  </a:cubicBezTo>
                  <a:cubicBezTo>
                    <a:pt x="204" y="143"/>
                    <a:pt x="204" y="143"/>
                    <a:pt x="204" y="143"/>
                  </a:cubicBezTo>
                  <a:cubicBezTo>
                    <a:pt x="206" y="142"/>
                    <a:pt x="206" y="142"/>
                    <a:pt x="206" y="142"/>
                  </a:cubicBezTo>
                  <a:cubicBezTo>
                    <a:pt x="207" y="141"/>
                    <a:pt x="207" y="141"/>
                    <a:pt x="207" y="141"/>
                  </a:cubicBezTo>
                  <a:cubicBezTo>
                    <a:pt x="208" y="140"/>
                    <a:pt x="208" y="140"/>
                    <a:pt x="208" y="140"/>
                  </a:cubicBezTo>
                  <a:cubicBezTo>
                    <a:pt x="209" y="139"/>
                    <a:pt x="209" y="139"/>
                    <a:pt x="209" y="139"/>
                  </a:cubicBezTo>
                  <a:cubicBezTo>
                    <a:pt x="209" y="138"/>
                    <a:pt x="209" y="138"/>
                    <a:pt x="209" y="138"/>
                  </a:cubicBezTo>
                  <a:lnTo>
                    <a:pt x="209" y="136"/>
                  </a:lnTo>
                  <a:close/>
                  <a:moveTo>
                    <a:pt x="98" y="144"/>
                  </a:moveTo>
                  <a:cubicBezTo>
                    <a:pt x="91" y="144"/>
                    <a:pt x="86" y="139"/>
                    <a:pt x="86" y="132"/>
                  </a:cubicBezTo>
                  <a:cubicBezTo>
                    <a:pt x="86" y="125"/>
                    <a:pt x="91" y="120"/>
                    <a:pt x="98" y="120"/>
                  </a:cubicBezTo>
                  <a:cubicBezTo>
                    <a:pt x="105" y="120"/>
                    <a:pt x="110" y="125"/>
                    <a:pt x="110" y="132"/>
                  </a:cubicBezTo>
                  <a:cubicBezTo>
                    <a:pt x="110" y="139"/>
                    <a:pt x="105" y="144"/>
                    <a:pt x="98" y="144"/>
                  </a:cubicBezTo>
                  <a:close/>
                  <a:moveTo>
                    <a:pt x="115" y="86"/>
                  </a:moveTo>
                  <a:cubicBezTo>
                    <a:pt x="109" y="93"/>
                    <a:pt x="107" y="99"/>
                    <a:pt x="107" y="107"/>
                  </a:cubicBezTo>
                  <a:cubicBezTo>
                    <a:pt x="107" y="110"/>
                    <a:pt x="107" y="110"/>
                    <a:pt x="107" y="110"/>
                  </a:cubicBezTo>
                  <a:cubicBezTo>
                    <a:pt x="90" y="110"/>
                    <a:pt x="90" y="110"/>
                    <a:pt x="90" y="110"/>
                  </a:cubicBezTo>
                  <a:cubicBezTo>
                    <a:pt x="90" y="106"/>
                    <a:pt x="90" y="106"/>
                    <a:pt x="90" y="106"/>
                  </a:cubicBezTo>
                  <a:cubicBezTo>
                    <a:pt x="89" y="98"/>
                    <a:pt x="92" y="89"/>
                    <a:pt x="99" y="81"/>
                  </a:cubicBezTo>
                  <a:cubicBezTo>
                    <a:pt x="105" y="74"/>
                    <a:pt x="109" y="68"/>
                    <a:pt x="109" y="62"/>
                  </a:cubicBezTo>
                  <a:cubicBezTo>
                    <a:pt x="109" y="56"/>
                    <a:pt x="105" y="51"/>
                    <a:pt x="96" y="51"/>
                  </a:cubicBezTo>
                  <a:cubicBezTo>
                    <a:pt x="91" y="51"/>
                    <a:pt x="85" y="53"/>
                    <a:pt x="81" y="56"/>
                  </a:cubicBezTo>
                  <a:cubicBezTo>
                    <a:pt x="76" y="42"/>
                    <a:pt x="76" y="42"/>
                    <a:pt x="76" y="42"/>
                  </a:cubicBezTo>
                  <a:cubicBezTo>
                    <a:pt x="82" y="38"/>
                    <a:pt x="90" y="36"/>
                    <a:pt x="100" y="36"/>
                  </a:cubicBezTo>
                  <a:cubicBezTo>
                    <a:pt x="120" y="36"/>
                    <a:pt x="129" y="47"/>
                    <a:pt x="129" y="59"/>
                  </a:cubicBezTo>
                  <a:cubicBezTo>
                    <a:pt x="129" y="71"/>
                    <a:pt x="122" y="78"/>
                    <a:pt x="115" y="8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19" name="Freeform 17"/>
            <p:cNvSpPr>
              <a:spLocks noEditPoints="1"/>
            </p:cNvSpPr>
            <p:nvPr/>
          </p:nvSpPr>
          <p:spPr bwMode="auto">
            <a:xfrm>
              <a:off x="10185" y="4304"/>
              <a:ext cx="757" cy="930"/>
            </a:xfrm>
            <a:custGeom>
              <a:avLst/>
              <a:gdLst>
                <a:gd name="T0" fmla="*/ 67 w 215"/>
                <a:gd name="T1" fmla="*/ 66 h 264"/>
                <a:gd name="T2" fmla="*/ 68 w 215"/>
                <a:gd name="T3" fmla="*/ 64 h 264"/>
                <a:gd name="T4" fmla="*/ 68 w 215"/>
                <a:gd name="T5" fmla="*/ 64 h 264"/>
                <a:gd name="T6" fmla="*/ 68 w 215"/>
                <a:gd name="T7" fmla="*/ 41 h 264"/>
                <a:gd name="T8" fmla="*/ 112 w 215"/>
                <a:gd name="T9" fmla="*/ 68 h 264"/>
                <a:gd name="T10" fmla="*/ 156 w 215"/>
                <a:gd name="T11" fmla="*/ 41 h 264"/>
                <a:gd name="T12" fmla="*/ 156 w 215"/>
                <a:gd name="T13" fmla="*/ 62 h 264"/>
                <a:gd name="T14" fmla="*/ 157 w 215"/>
                <a:gd name="T15" fmla="*/ 66 h 264"/>
                <a:gd name="T16" fmla="*/ 112 w 215"/>
                <a:gd name="T17" fmla="*/ 81 h 264"/>
                <a:gd name="T18" fmla="*/ 67 w 215"/>
                <a:gd name="T19" fmla="*/ 66 h 264"/>
                <a:gd name="T20" fmla="*/ 181 w 215"/>
                <a:gd name="T21" fmla="*/ 21 h 264"/>
                <a:gd name="T22" fmla="*/ 112 w 215"/>
                <a:gd name="T23" fmla="*/ 0 h 264"/>
                <a:gd name="T24" fmla="*/ 43 w 215"/>
                <a:gd name="T25" fmla="*/ 21 h 264"/>
                <a:gd name="T26" fmla="*/ 112 w 215"/>
                <a:gd name="T27" fmla="*/ 63 h 264"/>
                <a:gd name="T28" fmla="*/ 181 w 215"/>
                <a:gd name="T29" fmla="*/ 21 h 264"/>
                <a:gd name="T30" fmla="*/ 67 w 215"/>
                <a:gd name="T31" fmla="*/ 105 h 264"/>
                <a:gd name="T32" fmla="*/ 112 w 215"/>
                <a:gd name="T33" fmla="*/ 148 h 264"/>
                <a:gd name="T34" fmla="*/ 157 w 215"/>
                <a:gd name="T35" fmla="*/ 105 h 264"/>
                <a:gd name="T36" fmla="*/ 157 w 215"/>
                <a:gd name="T37" fmla="*/ 81 h 264"/>
                <a:gd name="T38" fmla="*/ 112 w 215"/>
                <a:gd name="T39" fmla="*/ 92 h 264"/>
                <a:gd name="T40" fmla="*/ 67 w 215"/>
                <a:gd name="T41" fmla="*/ 81 h 264"/>
                <a:gd name="T42" fmla="*/ 67 w 215"/>
                <a:gd name="T43" fmla="*/ 105 h 264"/>
                <a:gd name="T44" fmla="*/ 215 w 215"/>
                <a:gd name="T45" fmla="*/ 202 h 264"/>
                <a:gd name="T46" fmla="*/ 215 w 215"/>
                <a:gd name="T47" fmla="*/ 264 h 264"/>
                <a:gd name="T48" fmla="*/ 177 w 215"/>
                <a:gd name="T49" fmla="*/ 264 h 264"/>
                <a:gd name="T50" fmla="*/ 177 w 215"/>
                <a:gd name="T51" fmla="*/ 210 h 264"/>
                <a:gd name="T52" fmla="*/ 165 w 215"/>
                <a:gd name="T53" fmla="*/ 210 h 264"/>
                <a:gd name="T54" fmla="*/ 165 w 215"/>
                <a:gd name="T55" fmla="*/ 264 h 264"/>
                <a:gd name="T56" fmla="*/ 52 w 215"/>
                <a:gd name="T57" fmla="*/ 264 h 264"/>
                <a:gd name="T58" fmla="*/ 52 w 215"/>
                <a:gd name="T59" fmla="*/ 210 h 264"/>
                <a:gd name="T60" fmla="*/ 40 w 215"/>
                <a:gd name="T61" fmla="*/ 210 h 264"/>
                <a:gd name="T62" fmla="*/ 40 w 215"/>
                <a:gd name="T63" fmla="*/ 264 h 264"/>
                <a:gd name="T64" fmla="*/ 3 w 215"/>
                <a:gd name="T65" fmla="*/ 264 h 264"/>
                <a:gd name="T66" fmla="*/ 3 w 215"/>
                <a:gd name="T67" fmla="*/ 202 h 264"/>
                <a:gd name="T68" fmla="*/ 64 w 215"/>
                <a:gd name="T69" fmla="*/ 154 h 264"/>
                <a:gd name="T70" fmla="*/ 99 w 215"/>
                <a:gd name="T71" fmla="*/ 154 h 264"/>
                <a:gd name="T72" fmla="*/ 111 w 215"/>
                <a:gd name="T73" fmla="*/ 174 h 264"/>
                <a:gd name="T74" fmla="*/ 124 w 215"/>
                <a:gd name="T75" fmla="*/ 154 h 264"/>
                <a:gd name="T76" fmla="*/ 154 w 215"/>
                <a:gd name="T77" fmla="*/ 154 h 264"/>
                <a:gd name="T78" fmla="*/ 215 w 215"/>
                <a:gd name="T79" fmla="*/ 202 h 264"/>
                <a:gd name="T80" fmla="*/ 122 w 215"/>
                <a:gd name="T81" fmla="*/ 195 h 264"/>
                <a:gd name="T82" fmla="*/ 112 w 215"/>
                <a:gd name="T83" fmla="*/ 177 h 264"/>
                <a:gd name="T84" fmla="*/ 101 w 215"/>
                <a:gd name="T85" fmla="*/ 195 h 264"/>
                <a:gd name="T86" fmla="*/ 112 w 215"/>
                <a:gd name="T87" fmla="*/ 247 h 264"/>
                <a:gd name="T88" fmla="*/ 122 w 215"/>
                <a:gd name="T89" fmla="*/ 195 h 264"/>
                <a:gd name="T90" fmla="*/ 48 w 215"/>
                <a:gd name="T91" fmla="*/ 71 h 264"/>
                <a:gd name="T92" fmla="*/ 44 w 215"/>
                <a:gd name="T93" fmla="*/ 25 h 264"/>
                <a:gd name="T94" fmla="*/ 40 w 215"/>
                <a:gd name="T95" fmla="*/ 71 h 264"/>
                <a:gd name="T96" fmla="*/ 44 w 215"/>
                <a:gd name="T97" fmla="*/ 84 h 264"/>
                <a:gd name="T98" fmla="*/ 48 w 215"/>
                <a:gd name="T99" fmla="*/ 7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5" h="264">
                  <a:moveTo>
                    <a:pt x="67" y="66"/>
                  </a:moveTo>
                  <a:cubicBezTo>
                    <a:pt x="67" y="66"/>
                    <a:pt x="67" y="65"/>
                    <a:pt x="68" y="64"/>
                  </a:cubicBezTo>
                  <a:cubicBezTo>
                    <a:pt x="68" y="64"/>
                    <a:pt x="68" y="64"/>
                    <a:pt x="68" y="64"/>
                  </a:cubicBezTo>
                  <a:cubicBezTo>
                    <a:pt x="68" y="41"/>
                    <a:pt x="68" y="41"/>
                    <a:pt x="68" y="41"/>
                  </a:cubicBezTo>
                  <a:cubicBezTo>
                    <a:pt x="112" y="68"/>
                    <a:pt x="112" y="68"/>
                    <a:pt x="112" y="68"/>
                  </a:cubicBezTo>
                  <a:cubicBezTo>
                    <a:pt x="156" y="41"/>
                    <a:pt x="156" y="41"/>
                    <a:pt x="156" y="41"/>
                  </a:cubicBezTo>
                  <a:cubicBezTo>
                    <a:pt x="156" y="62"/>
                    <a:pt x="156" y="62"/>
                    <a:pt x="156" y="62"/>
                  </a:cubicBezTo>
                  <a:cubicBezTo>
                    <a:pt x="157" y="65"/>
                    <a:pt x="157" y="66"/>
                    <a:pt x="157" y="66"/>
                  </a:cubicBezTo>
                  <a:cubicBezTo>
                    <a:pt x="157" y="75"/>
                    <a:pt x="137" y="81"/>
                    <a:pt x="112" y="81"/>
                  </a:cubicBezTo>
                  <a:cubicBezTo>
                    <a:pt x="87" y="81"/>
                    <a:pt x="67" y="74"/>
                    <a:pt x="67" y="66"/>
                  </a:cubicBezTo>
                  <a:close/>
                  <a:moveTo>
                    <a:pt x="181" y="21"/>
                  </a:moveTo>
                  <a:cubicBezTo>
                    <a:pt x="112" y="0"/>
                    <a:pt x="112" y="0"/>
                    <a:pt x="112" y="0"/>
                  </a:cubicBezTo>
                  <a:cubicBezTo>
                    <a:pt x="43" y="21"/>
                    <a:pt x="43" y="21"/>
                    <a:pt x="43" y="21"/>
                  </a:cubicBezTo>
                  <a:cubicBezTo>
                    <a:pt x="112" y="63"/>
                    <a:pt x="112" y="63"/>
                    <a:pt x="112" y="63"/>
                  </a:cubicBezTo>
                  <a:lnTo>
                    <a:pt x="181" y="21"/>
                  </a:lnTo>
                  <a:close/>
                  <a:moveTo>
                    <a:pt x="67" y="105"/>
                  </a:moveTo>
                  <a:cubicBezTo>
                    <a:pt x="67" y="129"/>
                    <a:pt x="87" y="148"/>
                    <a:pt x="112" y="148"/>
                  </a:cubicBezTo>
                  <a:cubicBezTo>
                    <a:pt x="137" y="148"/>
                    <a:pt x="157" y="129"/>
                    <a:pt x="157" y="105"/>
                  </a:cubicBezTo>
                  <a:cubicBezTo>
                    <a:pt x="157" y="81"/>
                    <a:pt x="157" y="81"/>
                    <a:pt x="157" y="81"/>
                  </a:cubicBezTo>
                  <a:cubicBezTo>
                    <a:pt x="157" y="81"/>
                    <a:pt x="142" y="92"/>
                    <a:pt x="112" y="92"/>
                  </a:cubicBezTo>
                  <a:cubicBezTo>
                    <a:pt x="82" y="92"/>
                    <a:pt x="67" y="81"/>
                    <a:pt x="67" y="81"/>
                  </a:cubicBezTo>
                  <a:lnTo>
                    <a:pt x="67" y="105"/>
                  </a:lnTo>
                  <a:close/>
                  <a:moveTo>
                    <a:pt x="215" y="202"/>
                  </a:moveTo>
                  <a:cubicBezTo>
                    <a:pt x="215" y="264"/>
                    <a:pt x="215" y="264"/>
                    <a:pt x="215" y="264"/>
                  </a:cubicBezTo>
                  <a:cubicBezTo>
                    <a:pt x="177" y="264"/>
                    <a:pt x="177" y="264"/>
                    <a:pt x="177" y="264"/>
                  </a:cubicBezTo>
                  <a:cubicBezTo>
                    <a:pt x="177" y="210"/>
                    <a:pt x="177" y="210"/>
                    <a:pt x="177" y="210"/>
                  </a:cubicBezTo>
                  <a:cubicBezTo>
                    <a:pt x="165" y="210"/>
                    <a:pt x="165" y="210"/>
                    <a:pt x="165" y="210"/>
                  </a:cubicBezTo>
                  <a:cubicBezTo>
                    <a:pt x="165" y="264"/>
                    <a:pt x="165" y="264"/>
                    <a:pt x="165" y="264"/>
                  </a:cubicBezTo>
                  <a:cubicBezTo>
                    <a:pt x="52" y="264"/>
                    <a:pt x="52" y="264"/>
                    <a:pt x="52" y="264"/>
                  </a:cubicBezTo>
                  <a:cubicBezTo>
                    <a:pt x="52" y="210"/>
                    <a:pt x="52" y="210"/>
                    <a:pt x="52" y="210"/>
                  </a:cubicBezTo>
                  <a:cubicBezTo>
                    <a:pt x="40" y="210"/>
                    <a:pt x="40" y="210"/>
                    <a:pt x="40" y="210"/>
                  </a:cubicBezTo>
                  <a:cubicBezTo>
                    <a:pt x="40" y="264"/>
                    <a:pt x="40" y="264"/>
                    <a:pt x="40" y="264"/>
                  </a:cubicBezTo>
                  <a:cubicBezTo>
                    <a:pt x="3" y="264"/>
                    <a:pt x="3" y="264"/>
                    <a:pt x="3" y="264"/>
                  </a:cubicBezTo>
                  <a:cubicBezTo>
                    <a:pt x="3" y="202"/>
                    <a:pt x="3" y="202"/>
                    <a:pt x="3" y="202"/>
                  </a:cubicBezTo>
                  <a:cubicBezTo>
                    <a:pt x="3" y="202"/>
                    <a:pt x="0" y="155"/>
                    <a:pt x="64" y="154"/>
                  </a:cubicBezTo>
                  <a:cubicBezTo>
                    <a:pt x="99" y="154"/>
                    <a:pt x="99" y="154"/>
                    <a:pt x="99" y="154"/>
                  </a:cubicBezTo>
                  <a:cubicBezTo>
                    <a:pt x="111" y="174"/>
                    <a:pt x="111" y="174"/>
                    <a:pt x="111" y="174"/>
                  </a:cubicBezTo>
                  <a:cubicBezTo>
                    <a:pt x="124" y="154"/>
                    <a:pt x="124" y="154"/>
                    <a:pt x="124" y="154"/>
                  </a:cubicBezTo>
                  <a:cubicBezTo>
                    <a:pt x="154" y="154"/>
                    <a:pt x="154" y="154"/>
                    <a:pt x="154" y="154"/>
                  </a:cubicBezTo>
                  <a:cubicBezTo>
                    <a:pt x="154" y="154"/>
                    <a:pt x="211" y="153"/>
                    <a:pt x="215" y="202"/>
                  </a:cubicBezTo>
                  <a:close/>
                  <a:moveTo>
                    <a:pt x="122" y="195"/>
                  </a:moveTo>
                  <a:cubicBezTo>
                    <a:pt x="112" y="177"/>
                    <a:pt x="112" y="177"/>
                    <a:pt x="112" y="177"/>
                  </a:cubicBezTo>
                  <a:cubicBezTo>
                    <a:pt x="101" y="195"/>
                    <a:pt x="101" y="195"/>
                    <a:pt x="101" y="195"/>
                  </a:cubicBezTo>
                  <a:cubicBezTo>
                    <a:pt x="112" y="247"/>
                    <a:pt x="112" y="247"/>
                    <a:pt x="112" y="247"/>
                  </a:cubicBezTo>
                  <a:lnTo>
                    <a:pt x="122" y="195"/>
                  </a:lnTo>
                  <a:close/>
                  <a:moveTo>
                    <a:pt x="48" y="71"/>
                  </a:moveTo>
                  <a:cubicBezTo>
                    <a:pt x="44" y="25"/>
                    <a:pt x="44" y="25"/>
                    <a:pt x="44" y="25"/>
                  </a:cubicBezTo>
                  <a:cubicBezTo>
                    <a:pt x="40" y="71"/>
                    <a:pt x="40" y="71"/>
                    <a:pt x="40" y="71"/>
                  </a:cubicBezTo>
                  <a:cubicBezTo>
                    <a:pt x="44" y="84"/>
                    <a:pt x="44" y="84"/>
                    <a:pt x="44" y="84"/>
                  </a:cubicBezTo>
                  <a:lnTo>
                    <a:pt x="48" y="71"/>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sp>
          <p:nvSpPr>
            <p:cNvPr id="20" name="Freeform 27"/>
            <p:cNvSpPr>
              <a:spLocks noEditPoints="1"/>
            </p:cNvSpPr>
            <p:nvPr/>
          </p:nvSpPr>
          <p:spPr bwMode="auto">
            <a:xfrm>
              <a:off x="13294" y="4330"/>
              <a:ext cx="718" cy="1003"/>
            </a:xfrm>
            <a:custGeom>
              <a:avLst/>
              <a:gdLst>
                <a:gd name="T0" fmla="*/ 20 w 204"/>
                <a:gd name="T1" fmla="*/ 87 h 285"/>
                <a:gd name="T2" fmla="*/ 49 w 204"/>
                <a:gd name="T3" fmla="*/ 64 h 285"/>
                <a:gd name="T4" fmla="*/ 66 w 204"/>
                <a:gd name="T5" fmla="*/ 64 h 285"/>
                <a:gd name="T6" fmla="*/ 72 w 204"/>
                <a:gd name="T7" fmla="*/ 73 h 285"/>
                <a:gd name="T8" fmla="*/ 78 w 204"/>
                <a:gd name="T9" fmla="*/ 64 h 285"/>
                <a:gd name="T10" fmla="*/ 92 w 204"/>
                <a:gd name="T11" fmla="*/ 64 h 285"/>
                <a:gd name="T12" fmla="*/ 122 w 204"/>
                <a:gd name="T13" fmla="*/ 87 h 285"/>
                <a:gd name="T14" fmla="*/ 122 w 204"/>
                <a:gd name="T15" fmla="*/ 117 h 285"/>
                <a:gd name="T16" fmla="*/ 104 w 204"/>
                <a:gd name="T17" fmla="*/ 117 h 285"/>
                <a:gd name="T18" fmla="*/ 104 w 204"/>
                <a:gd name="T19" fmla="*/ 91 h 285"/>
                <a:gd name="T20" fmla="*/ 98 w 204"/>
                <a:gd name="T21" fmla="*/ 91 h 285"/>
                <a:gd name="T22" fmla="*/ 98 w 204"/>
                <a:gd name="T23" fmla="*/ 117 h 285"/>
                <a:gd name="T24" fmla="*/ 43 w 204"/>
                <a:gd name="T25" fmla="*/ 117 h 285"/>
                <a:gd name="T26" fmla="*/ 43 w 204"/>
                <a:gd name="T27" fmla="*/ 91 h 285"/>
                <a:gd name="T28" fmla="*/ 38 w 204"/>
                <a:gd name="T29" fmla="*/ 91 h 285"/>
                <a:gd name="T30" fmla="*/ 38 w 204"/>
                <a:gd name="T31" fmla="*/ 117 h 285"/>
                <a:gd name="T32" fmla="*/ 20 w 204"/>
                <a:gd name="T33" fmla="*/ 117 h 285"/>
                <a:gd name="T34" fmla="*/ 20 w 204"/>
                <a:gd name="T35" fmla="*/ 87 h 285"/>
                <a:gd name="T36" fmla="*/ 72 w 204"/>
                <a:gd name="T37" fmla="*/ 57 h 285"/>
                <a:gd name="T38" fmla="*/ 93 w 204"/>
                <a:gd name="T39" fmla="*/ 35 h 285"/>
                <a:gd name="T40" fmla="*/ 72 w 204"/>
                <a:gd name="T41" fmla="*/ 14 h 285"/>
                <a:gd name="T42" fmla="*/ 50 w 204"/>
                <a:gd name="T43" fmla="*/ 35 h 285"/>
                <a:gd name="T44" fmla="*/ 72 w 204"/>
                <a:gd name="T45" fmla="*/ 57 h 285"/>
                <a:gd name="T46" fmla="*/ 43 w 204"/>
                <a:gd name="T47" fmla="*/ 285 h 285"/>
                <a:gd name="T48" fmla="*/ 98 w 204"/>
                <a:gd name="T49" fmla="*/ 285 h 285"/>
                <a:gd name="T50" fmla="*/ 124 w 204"/>
                <a:gd name="T51" fmla="*/ 147 h 285"/>
                <a:gd name="T52" fmla="*/ 17 w 204"/>
                <a:gd name="T53" fmla="*/ 147 h 285"/>
                <a:gd name="T54" fmla="*/ 43 w 204"/>
                <a:gd name="T55" fmla="*/ 285 h 285"/>
                <a:gd name="T56" fmla="*/ 204 w 204"/>
                <a:gd name="T57" fmla="*/ 29 h 285"/>
                <a:gd name="T58" fmla="*/ 166 w 204"/>
                <a:gd name="T59" fmla="*/ 58 h 285"/>
                <a:gd name="T60" fmla="*/ 135 w 204"/>
                <a:gd name="T61" fmla="*/ 73 h 285"/>
                <a:gd name="T62" fmla="*/ 144 w 204"/>
                <a:gd name="T63" fmla="*/ 55 h 285"/>
                <a:gd name="T64" fmla="*/ 122 w 204"/>
                <a:gd name="T65" fmla="*/ 29 h 285"/>
                <a:gd name="T66" fmla="*/ 163 w 204"/>
                <a:gd name="T67" fmla="*/ 0 h 285"/>
                <a:gd name="T68" fmla="*/ 204 w 204"/>
                <a:gd name="T69" fmla="*/ 29 h 285"/>
                <a:gd name="T70" fmla="*/ 187 w 204"/>
                <a:gd name="T71" fmla="*/ 36 h 285"/>
                <a:gd name="T72" fmla="*/ 185 w 204"/>
                <a:gd name="T73" fmla="*/ 34 h 285"/>
                <a:gd name="T74" fmla="*/ 141 w 204"/>
                <a:gd name="T75" fmla="*/ 34 h 285"/>
                <a:gd name="T76" fmla="*/ 139 w 204"/>
                <a:gd name="T77" fmla="*/ 36 h 285"/>
                <a:gd name="T78" fmla="*/ 141 w 204"/>
                <a:gd name="T79" fmla="*/ 39 h 285"/>
                <a:gd name="T80" fmla="*/ 185 w 204"/>
                <a:gd name="T81" fmla="*/ 39 h 285"/>
                <a:gd name="T82" fmla="*/ 187 w 204"/>
                <a:gd name="T83" fmla="*/ 36 h 285"/>
                <a:gd name="T84" fmla="*/ 187 w 204"/>
                <a:gd name="T85" fmla="*/ 22 h 285"/>
                <a:gd name="T86" fmla="*/ 185 w 204"/>
                <a:gd name="T87" fmla="*/ 20 h 285"/>
                <a:gd name="T88" fmla="*/ 141 w 204"/>
                <a:gd name="T89" fmla="*/ 20 h 285"/>
                <a:gd name="T90" fmla="*/ 139 w 204"/>
                <a:gd name="T91" fmla="*/ 22 h 285"/>
                <a:gd name="T92" fmla="*/ 141 w 204"/>
                <a:gd name="T93" fmla="*/ 25 h 285"/>
                <a:gd name="T94" fmla="*/ 185 w 204"/>
                <a:gd name="T95" fmla="*/ 25 h 285"/>
                <a:gd name="T96" fmla="*/ 187 w 204"/>
                <a:gd name="T97" fmla="*/ 22 h 285"/>
                <a:gd name="T98" fmla="*/ 0 w 204"/>
                <a:gd name="T99" fmla="*/ 141 h 285"/>
                <a:gd name="T100" fmla="*/ 141 w 204"/>
                <a:gd name="T101" fmla="*/ 141 h 285"/>
                <a:gd name="T102" fmla="*/ 141 w 204"/>
                <a:gd name="T103" fmla="*/ 121 h 285"/>
                <a:gd name="T104" fmla="*/ 0 w 204"/>
                <a:gd name="T105" fmla="*/ 121 h 285"/>
                <a:gd name="T106" fmla="*/ 0 w 204"/>
                <a:gd name="T107" fmla="*/ 1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 h="285">
                  <a:moveTo>
                    <a:pt x="20" y="87"/>
                  </a:moveTo>
                  <a:cubicBezTo>
                    <a:pt x="20" y="87"/>
                    <a:pt x="18" y="64"/>
                    <a:pt x="49" y="64"/>
                  </a:cubicBezTo>
                  <a:cubicBezTo>
                    <a:pt x="66" y="64"/>
                    <a:pt x="66" y="64"/>
                    <a:pt x="66" y="64"/>
                  </a:cubicBezTo>
                  <a:cubicBezTo>
                    <a:pt x="72" y="73"/>
                    <a:pt x="72" y="73"/>
                    <a:pt x="72" y="73"/>
                  </a:cubicBezTo>
                  <a:cubicBezTo>
                    <a:pt x="78" y="64"/>
                    <a:pt x="78" y="64"/>
                    <a:pt x="78" y="64"/>
                  </a:cubicBezTo>
                  <a:cubicBezTo>
                    <a:pt x="92" y="64"/>
                    <a:pt x="92" y="64"/>
                    <a:pt x="92" y="64"/>
                  </a:cubicBezTo>
                  <a:cubicBezTo>
                    <a:pt x="92" y="64"/>
                    <a:pt x="120" y="63"/>
                    <a:pt x="122" y="87"/>
                  </a:cubicBezTo>
                  <a:cubicBezTo>
                    <a:pt x="122" y="117"/>
                    <a:pt x="122" y="117"/>
                    <a:pt x="122" y="117"/>
                  </a:cubicBezTo>
                  <a:cubicBezTo>
                    <a:pt x="104" y="117"/>
                    <a:pt x="104" y="117"/>
                    <a:pt x="104" y="117"/>
                  </a:cubicBezTo>
                  <a:cubicBezTo>
                    <a:pt x="104" y="91"/>
                    <a:pt x="104" y="91"/>
                    <a:pt x="104" y="91"/>
                  </a:cubicBezTo>
                  <a:cubicBezTo>
                    <a:pt x="98" y="91"/>
                    <a:pt x="98" y="91"/>
                    <a:pt x="98" y="91"/>
                  </a:cubicBezTo>
                  <a:cubicBezTo>
                    <a:pt x="98" y="117"/>
                    <a:pt x="98" y="117"/>
                    <a:pt x="98" y="117"/>
                  </a:cubicBezTo>
                  <a:cubicBezTo>
                    <a:pt x="43" y="117"/>
                    <a:pt x="43" y="117"/>
                    <a:pt x="43" y="117"/>
                  </a:cubicBezTo>
                  <a:cubicBezTo>
                    <a:pt x="43" y="91"/>
                    <a:pt x="43" y="91"/>
                    <a:pt x="43" y="91"/>
                  </a:cubicBezTo>
                  <a:cubicBezTo>
                    <a:pt x="38" y="91"/>
                    <a:pt x="38" y="91"/>
                    <a:pt x="38" y="91"/>
                  </a:cubicBezTo>
                  <a:cubicBezTo>
                    <a:pt x="38" y="117"/>
                    <a:pt x="38" y="117"/>
                    <a:pt x="38" y="117"/>
                  </a:cubicBezTo>
                  <a:cubicBezTo>
                    <a:pt x="20" y="117"/>
                    <a:pt x="20" y="117"/>
                    <a:pt x="20" y="117"/>
                  </a:cubicBezTo>
                  <a:lnTo>
                    <a:pt x="20" y="87"/>
                  </a:lnTo>
                  <a:close/>
                  <a:moveTo>
                    <a:pt x="72" y="57"/>
                  </a:moveTo>
                  <a:cubicBezTo>
                    <a:pt x="84" y="57"/>
                    <a:pt x="93" y="47"/>
                    <a:pt x="93" y="35"/>
                  </a:cubicBezTo>
                  <a:cubicBezTo>
                    <a:pt x="93" y="23"/>
                    <a:pt x="84" y="14"/>
                    <a:pt x="72" y="14"/>
                  </a:cubicBezTo>
                  <a:cubicBezTo>
                    <a:pt x="60" y="14"/>
                    <a:pt x="50" y="23"/>
                    <a:pt x="50" y="35"/>
                  </a:cubicBezTo>
                  <a:cubicBezTo>
                    <a:pt x="50" y="47"/>
                    <a:pt x="60" y="57"/>
                    <a:pt x="72" y="57"/>
                  </a:cubicBezTo>
                  <a:close/>
                  <a:moveTo>
                    <a:pt x="43" y="285"/>
                  </a:moveTo>
                  <a:cubicBezTo>
                    <a:pt x="98" y="285"/>
                    <a:pt x="98" y="285"/>
                    <a:pt x="98" y="285"/>
                  </a:cubicBezTo>
                  <a:cubicBezTo>
                    <a:pt x="124" y="147"/>
                    <a:pt x="124" y="147"/>
                    <a:pt x="124" y="147"/>
                  </a:cubicBezTo>
                  <a:cubicBezTo>
                    <a:pt x="17" y="147"/>
                    <a:pt x="17" y="147"/>
                    <a:pt x="17" y="147"/>
                  </a:cubicBezTo>
                  <a:lnTo>
                    <a:pt x="43" y="285"/>
                  </a:lnTo>
                  <a:close/>
                  <a:moveTo>
                    <a:pt x="204" y="29"/>
                  </a:moveTo>
                  <a:cubicBezTo>
                    <a:pt x="204" y="45"/>
                    <a:pt x="187" y="57"/>
                    <a:pt x="166" y="58"/>
                  </a:cubicBezTo>
                  <a:cubicBezTo>
                    <a:pt x="154" y="67"/>
                    <a:pt x="135" y="73"/>
                    <a:pt x="135" y="73"/>
                  </a:cubicBezTo>
                  <a:cubicBezTo>
                    <a:pt x="144" y="64"/>
                    <a:pt x="145" y="58"/>
                    <a:pt x="144" y="55"/>
                  </a:cubicBezTo>
                  <a:cubicBezTo>
                    <a:pt x="131" y="50"/>
                    <a:pt x="122" y="41"/>
                    <a:pt x="122" y="29"/>
                  </a:cubicBezTo>
                  <a:cubicBezTo>
                    <a:pt x="122" y="13"/>
                    <a:pt x="140" y="0"/>
                    <a:pt x="163" y="0"/>
                  </a:cubicBezTo>
                  <a:cubicBezTo>
                    <a:pt x="186" y="0"/>
                    <a:pt x="204" y="13"/>
                    <a:pt x="204" y="29"/>
                  </a:cubicBezTo>
                  <a:close/>
                  <a:moveTo>
                    <a:pt x="187" y="36"/>
                  </a:moveTo>
                  <a:cubicBezTo>
                    <a:pt x="187" y="35"/>
                    <a:pt x="186" y="34"/>
                    <a:pt x="185" y="34"/>
                  </a:cubicBezTo>
                  <a:cubicBezTo>
                    <a:pt x="141" y="34"/>
                    <a:pt x="141" y="34"/>
                    <a:pt x="141" y="34"/>
                  </a:cubicBezTo>
                  <a:cubicBezTo>
                    <a:pt x="140" y="34"/>
                    <a:pt x="139" y="35"/>
                    <a:pt x="139" y="36"/>
                  </a:cubicBezTo>
                  <a:cubicBezTo>
                    <a:pt x="139" y="38"/>
                    <a:pt x="140" y="39"/>
                    <a:pt x="141" y="39"/>
                  </a:cubicBezTo>
                  <a:cubicBezTo>
                    <a:pt x="185" y="39"/>
                    <a:pt x="185" y="39"/>
                    <a:pt x="185" y="39"/>
                  </a:cubicBezTo>
                  <a:cubicBezTo>
                    <a:pt x="186" y="39"/>
                    <a:pt x="187" y="38"/>
                    <a:pt x="187" y="36"/>
                  </a:cubicBezTo>
                  <a:close/>
                  <a:moveTo>
                    <a:pt x="187" y="22"/>
                  </a:moveTo>
                  <a:cubicBezTo>
                    <a:pt x="187" y="21"/>
                    <a:pt x="186" y="20"/>
                    <a:pt x="185" y="20"/>
                  </a:cubicBezTo>
                  <a:cubicBezTo>
                    <a:pt x="141" y="20"/>
                    <a:pt x="141" y="20"/>
                    <a:pt x="141" y="20"/>
                  </a:cubicBezTo>
                  <a:cubicBezTo>
                    <a:pt x="140" y="20"/>
                    <a:pt x="139" y="21"/>
                    <a:pt x="139" y="22"/>
                  </a:cubicBezTo>
                  <a:cubicBezTo>
                    <a:pt x="139" y="24"/>
                    <a:pt x="140" y="25"/>
                    <a:pt x="141" y="25"/>
                  </a:cubicBezTo>
                  <a:cubicBezTo>
                    <a:pt x="185" y="25"/>
                    <a:pt x="185" y="25"/>
                    <a:pt x="185" y="25"/>
                  </a:cubicBezTo>
                  <a:cubicBezTo>
                    <a:pt x="186" y="25"/>
                    <a:pt x="187" y="24"/>
                    <a:pt x="187" y="22"/>
                  </a:cubicBezTo>
                  <a:close/>
                  <a:moveTo>
                    <a:pt x="0" y="141"/>
                  </a:moveTo>
                  <a:cubicBezTo>
                    <a:pt x="141" y="141"/>
                    <a:pt x="141" y="141"/>
                    <a:pt x="141" y="141"/>
                  </a:cubicBezTo>
                  <a:cubicBezTo>
                    <a:pt x="141" y="121"/>
                    <a:pt x="141" y="121"/>
                    <a:pt x="141" y="121"/>
                  </a:cubicBezTo>
                  <a:cubicBezTo>
                    <a:pt x="0" y="121"/>
                    <a:pt x="0" y="121"/>
                    <a:pt x="0" y="121"/>
                  </a:cubicBezTo>
                  <a:lnTo>
                    <a:pt x="0" y="141"/>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軟正黑體" pitchFamily="34" charset="-120"/>
                <a:ea typeface="微軟正黑體" pitchFamily="34" charset="-120"/>
              </a:endParaRPr>
            </a:p>
          </p:txBody>
        </p:sp>
      </p:grpSp>
      <p:grpSp>
        <p:nvGrpSpPr>
          <p:cNvPr id="21" name="组合 30"/>
          <p:cNvGrpSpPr/>
          <p:nvPr userDrawn="1"/>
        </p:nvGrpSpPr>
        <p:grpSpPr>
          <a:xfrm>
            <a:off x="1854835" y="4438015"/>
            <a:ext cx="1981200" cy="711835"/>
            <a:chOff x="2408" y="3190"/>
            <a:chExt cx="3120" cy="1121"/>
          </a:xfrm>
        </p:grpSpPr>
        <p:sp>
          <p:nvSpPr>
            <p:cNvPr id="2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2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24" name="组合 12"/>
          <p:cNvGrpSpPr/>
          <p:nvPr userDrawn="1"/>
        </p:nvGrpSpPr>
        <p:grpSpPr>
          <a:xfrm>
            <a:off x="4239260" y="4438015"/>
            <a:ext cx="1981200" cy="711835"/>
            <a:chOff x="2408" y="3190"/>
            <a:chExt cx="3120" cy="1121"/>
          </a:xfrm>
        </p:grpSpPr>
        <p:sp>
          <p:nvSpPr>
            <p:cNvPr id="2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2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27" name="组合 15"/>
          <p:cNvGrpSpPr/>
          <p:nvPr userDrawn="1"/>
        </p:nvGrpSpPr>
        <p:grpSpPr>
          <a:xfrm>
            <a:off x="6645910" y="4438015"/>
            <a:ext cx="1981200" cy="711835"/>
            <a:chOff x="2408" y="3190"/>
            <a:chExt cx="3120" cy="1121"/>
          </a:xfrm>
        </p:grpSpPr>
        <p:sp>
          <p:nvSpPr>
            <p:cNvPr id="2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2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0" name="组合 19"/>
          <p:cNvGrpSpPr/>
          <p:nvPr userDrawn="1"/>
        </p:nvGrpSpPr>
        <p:grpSpPr>
          <a:xfrm>
            <a:off x="9030335" y="4438015"/>
            <a:ext cx="1981200" cy="711835"/>
            <a:chOff x="2408" y="3190"/>
            <a:chExt cx="3120" cy="1121"/>
          </a:xfrm>
        </p:grpSpPr>
        <p:sp>
          <p:nvSpPr>
            <p:cNvPr id="3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spTree>
    <p:extLst>
      <p:ext uri="{BB962C8B-B14F-4D97-AF65-F5344CB8AC3E}">
        <p14:creationId xmlns:p14="http://schemas.microsoft.com/office/powerpoint/2010/main" val="2785211442"/>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par>
                          <p:cTn id="18" fill="hold">
                            <p:stCondLst>
                              <p:cond delay="1500"/>
                            </p:stCondLst>
                            <p:childTnLst>
                              <p:par>
                                <p:cTn id="19" presetID="5" presetClass="entr" presetSubtype="1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childTnLst>
                          </p:cTn>
                        </p:par>
                        <p:par>
                          <p:cTn id="26" fill="hold">
                            <p:stCondLst>
                              <p:cond delay="2500"/>
                            </p:stCondLst>
                            <p:childTnLst>
                              <p:par>
                                <p:cTn id="27" presetID="5" presetClass="entr" presetSubtype="1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heckerboard(across)">
                                      <p:cBhvr>
                                        <p:cTn id="29" dur="500"/>
                                        <p:tgtEl>
                                          <p:spTgt spid="27"/>
                                        </p:tgtEl>
                                      </p:cBhvr>
                                    </p:animEffect>
                                  </p:childTnLst>
                                </p:cTn>
                              </p:par>
                            </p:childTnLst>
                          </p:cTn>
                        </p:par>
                        <p:par>
                          <p:cTn id="30" fill="hold">
                            <p:stCondLst>
                              <p:cond delay="3000"/>
                            </p:stCondLst>
                            <p:childTnLst>
                              <p:par>
                                <p:cTn id="31" presetID="5" presetClass="entr" presetSubtype="1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12" name="组合 1"/>
          <p:cNvGrpSpPr/>
          <p:nvPr userDrawn="1"/>
        </p:nvGrpSpPr>
        <p:grpSpPr>
          <a:xfrm>
            <a:off x="713740" y="3236595"/>
            <a:ext cx="10867390" cy="1107440"/>
            <a:chOff x="679709" y="2762108"/>
            <a:chExt cx="10867633" cy="1107582"/>
          </a:xfrm>
          <a:solidFill>
            <a:srgbClr val="3B4746"/>
          </a:solidFill>
        </p:grpSpPr>
        <p:grpSp>
          <p:nvGrpSpPr>
            <p:cNvPr id="13" name="Group 4"/>
            <p:cNvGrpSpPr/>
            <p:nvPr/>
          </p:nvGrpSpPr>
          <p:grpSpPr>
            <a:xfrm>
              <a:off x="3472672" y="2762108"/>
              <a:ext cx="2266682" cy="1107582"/>
              <a:chOff x="4254125" y="4137812"/>
              <a:chExt cx="2266682" cy="1107582"/>
            </a:xfrm>
            <a:grpFill/>
          </p:grpSpPr>
          <p:sp>
            <p:nvSpPr>
              <p:cNvPr id="23" name="Rounded Rectangle 5"/>
              <p:cNvSpPr/>
              <p:nvPr/>
            </p:nvSpPr>
            <p:spPr>
              <a:xfrm>
                <a:off x="4254125" y="4137812"/>
                <a:ext cx="2266682" cy="1107582"/>
              </a:xfrm>
              <a:prstGeom prst="roundRect">
                <a:avLst>
                  <a:gd name="adj" fmla="val 5039"/>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微軟正黑體" pitchFamily="34" charset="-120"/>
                  <a:ea typeface="微軟正黑體" pitchFamily="34" charset="-120"/>
                </a:endParaRPr>
              </a:p>
            </p:txBody>
          </p:sp>
          <p:pic>
            <p:nvPicPr>
              <p:cNvPr id="24"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99631" y="4303517"/>
                <a:ext cx="775669" cy="776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4" name="Group 7"/>
            <p:cNvGrpSpPr/>
            <p:nvPr/>
          </p:nvGrpSpPr>
          <p:grpSpPr>
            <a:xfrm>
              <a:off x="679709" y="2762108"/>
              <a:ext cx="2266682" cy="1107582"/>
              <a:chOff x="1217931" y="1928468"/>
              <a:chExt cx="2266682" cy="1107582"/>
            </a:xfrm>
            <a:grpFill/>
          </p:grpSpPr>
          <p:sp>
            <p:nvSpPr>
              <p:cNvPr id="21" name="Rounded Rectangle 8"/>
              <p:cNvSpPr/>
              <p:nvPr/>
            </p:nvSpPr>
            <p:spPr>
              <a:xfrm>
                <a:off x="1217931" y="1928468"/>
                <a:ext cx="2266682" cy="1107582"/>
              </a:xfrm>
              <a:prstGeom prst="roundRect">
                <a:avLst>
                  <a:gd name="adj" fmla="val 5039"/>
                </a:avLst>
              </a:prstGeom>
              <a:solidFill>
                <a:srgbClr val="5A6C6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微軟正黑體" pitchFamily="34" charset="-120"/>
                  <a:ea typeface="微軟正黑體" pitchFamily="34" charset="-120"/>
                </a:endParaRPr>
              </a:p>
            </p:txBody>
          </p:sp>
          <p:pic>
            <p:nvPicPr>
              <p:cNvPr id="22"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61164" y="2096146"/>
                <a:ext cx="775669" cy="77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0"/>
            <p:cNvGrpSpPr/>
            <p:nvPr/>
          </p:nvGrpSpPr>
          <p:grpSpPr>
            <a:xfrm>
              <a:off x="9280660" y="2762108"/>
              <a:ext cx="2266682" cy="1107582"/>
              <a:chOff x="2489718" y="4590976"/>
              <a:chExt cx="2266682" cy="1107582"/>
            </a:xfrm>
            <a:grpFill/>
          </p:grpSpPr>
          <p:sp>
            <p:nvSpPr>
              <p:cNvPr id="19" name="Rounded Rectangle 11"/>
              <p:cNvSpPr/>
              <p:nvPr/>
            </p:nvSpPr>
            <p:spPr>
              <a:xfrm>
                <a:off x="2489718" y="4590976"/>
                <a:ext cx="2266682" cy="1107582"/>
              </a:xfrm>
              <a:prstGeom prst="roundRect">
                <a:avLst>
                  <a:gd name="adj" fmla="val 5039"/>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微軟正黑體" pitchFamily="34" charset="-120"/>
                  <a:ea typeface="微軟正黑體" pitchFamily="34" charset="-120"/>
                </a:endParaRPr>
              </a:p>
            </p:txBody>
          </p:sp>
          <p:pic>
            <p:nvPicPr>
              <p:cNvPr id="20" name="Picture 1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5225" y="4756680"/>
                <a:ext cx="775669" cy="7761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6" name="Group 13"/>
            <p:cNvGrpSpPr/>
            <p:nvPr/>
          </p:nvGrpSpPr>
          <p:grpSpPr>
            <a:xfrm>
              <a:off x="6265635" y="2762108"/>
              <a:ext cx="2266682" cy="1107582"/>
              <a:chOff x="8456186" y="1152776"/>
              <a:chExt cx="2266682" cy="1107582"/>
            </a:xfrm>
            <a:grpFill/>
          </p:grpSpPr>
          <p:sp>
            <p:nvSpPr>
              <p:cNvPr id="17" name="Rounded Rectangle 14"/>
              <p:cNvSpPr/>
              <p:nvPr/>
            </p:nvSpPr>
            <p:spPr>
              <a:xfrm>
                <a:off x="8456186" y="1152776"/>
                <a:ext cx="2266682" cy="1107582"/>
              </a:xfrm>
              <a:prstGeom prst="roundRect">
                <a:avLst>
                  <a:gd name="adj" fmla="val 5039"/>
                </a:avLst>
              </a:prstGeom>
              <a:solidFill>
                <a:srgbClr val="5A6C6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latin typeface="微軟正黑體" pitchFamily="34" charset="-120"/>
                  <a:ea typeface="微軟正黑體" pitchFamily="34" charset="-120"/>
                </a:endParaRPr>
              </a:p>
            </p:txBody>
          </p:sp>
          <p:pic>
            <p:nvPicPr>
              <p:cNvPr id="18"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04529" y="1324156"/>
                <a:ext cx="769996" cy="77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5" name="组合 3"/>
          <p:cNvGrpSpPr/>
          <p:nvPr userDrawn="1"/>
        </p:nvGrpSpPr>
        <p:grpSpPr>
          <a:xfrm>
            <a:off x="856615" y="4725670"/>
            <a:ext cx="1981200" cy="711835"/>
            <a:chOff x="2408" y="3190"/>
            <a:chExt cx="3120" cy="1121"/>
          </a:xfrm>
        </p:grpSpPr>
        <p:sp>
          <p:nvSpPr>
            <p:cNvPr id="2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2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28" name="组合 4"/>
          <p:cNvGrpSpPr/>
          <p:nvPr userDrawn="1"/>
        </p:nvGrpSpPr>
        <p:grpSpPr>
          <a:xfrm>
            <a:off x="3649345" y="1931035"/>
            <a:ext cx="1981200" cy="711835"/>
            <a:chOff x="2408" y="3190"/>
            <a:chExt cx="3120" cy="1121"/>
          </a:xfrm>
        </p:grpSpPr>
        <p:sp>
          <p:nvSpPr>
            <p:cNvPr id="2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1" name="组合 13"/>
          <p:cNvGrpSpPr/>
          <p:nvPr userDrawn="1"/>
        </p:nvGrpSpPr>
        <p:grpSpPr>
          <a:xfrm>
            <a:off x="6487795" y="4725670"/>
            <a:ext cx="1981200" cy="711835"/>
            <a:chOff x="2408" y="3190"/>
            <a:chExt cx="3120" cy="1121"/>
          </a:xfrm>
        </p:grpSpPr>
        <p:sp>
          <p:nvSpPr>
            <p:cNvPr id="3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grpSp>
        <p:nvGrpSpPr>
          <p:cNvPr id="34" name="组合 16"/>
          <p:cNvGrpSpPr/>
          <p:nvPr userDrawn="1"/>
        </p:nvGrpSpPr>
        <p:grpSpPr>
          <a:xfrm>
            <a:off x="9314815" y="1931670"/>
            <a:ext cx="1981200" cy="711835"/>
            <a:chOff x="2408" y="3190"/>
            <a:chExt cx="3120" cy="1121"/>
          </a:xfrm>
        </p:grpSpPr>
        <p:sp>
          <p:nvSpPr>
            <p:cNvPr id="3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a:solidFill>
                    <a:schemeClr val="tx1">
                      <a:lumMod val="75000"/>
                      <a:lumOff val="25000"/>
                    </a:schemeClr>
                  </a:solidFill>
                  <a:latin typeface="微軟正黑體" pitchFamily="34" charset="-120"/>
                  <a:ea typeface="微軟正黑體" pitchFamily="34" charset="-120"/>
                  <a:cs typeface="+mn-ea"/>
                  <a:sym typeface="+mn-lt"/>
                </a:rPr>
                <a:t>標題文本預設</a:t>
              </a:r>
              <a:endParaRPr lang="zh-CN" altLang="en-US" sz="2000" b="1" kern="900" dirty="0">
                <a:solidFill>
                  <a:schemeClr val="tx1">
                    <a:lumMod val="75000"/>
                    <a:lumOff val="25000"/>
                  </a:schemeClr>
                </a:solidFill>
                <a:latin typeface="微軟正黑體" pitchFamily="34" charset="-120"/>
                <a:ea typeface="微軟正黑體" pitchFamily="34" charset="-120"/>
                <a:cs typeface="+mn-ea"/>
                <a:sym typeface="+mn-lt"/>
              </a:endParaRPr>
            </a:p>
          </p:txBody>
        </p:sp>
        <p:sp>
          <p:nvSpPr>
            <p:cNvPr id="3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此部分內容作為文字排版占位元顯示</a:t>
              </a:r>
              <a:b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br>
              <a:r>
                <a:rPr lang="zh-CN" altLang="en-US" sz="1200">
                  <a:solidFill>
                    <a:schemeClr val="tx1">
                      <a:lumMod val="75000"/>
                      <a:lumOff val="25000"/>
                    </a:schemeClr>
                  </a:solidFill>
                  <a:latin typeface="微軟正黑體" pitchFamily="34" charset="-120"/>
                  <a:ea typeface="微軟正黑體" pitchFamily="34" charset="-120"/>
                  <a:cs typeface="仿宋" panose="02010609060101010101" charset="-122"/>
                  <a:sym typeface="+mn-lt"/>
                </a:rPr>
                <a:t>（建議使用主題字體）</a:t>
              </a:r>
            </a:p>
          </p:txBody>
        </p:sp>
      </p:grpSp>
    </p:spTree>
    <p:extLst>
      <p:ext uri="{BB962C8B-B14F-4D97-AF65-F5344CB8AC3E}">
        <p14:creationId xmlns:p14="http://schemas.microsoft.com/office/powerpoint/2010/main" val="473511036"/>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par>
                          <p:cTn id="18" fill="hold">
                            <p:stCondLst>
                              <p:cond delay="1500"/>
                            </p:stCondLst>
                            <p:childTnLst>
                              <p:par>
                                <p:cTn id="19" presetID="5" presetClass="entr" presetSubtype="1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heckerboard(across)">
                                      <p:cBhvr>
                                        <p:cTn id="21" dur="500"/>
                                        <p:tgtEl>
                                          <p:spTgt spid="25"/>
                                        </p:tgtEl>
                                      </p:cBhvr>
                                    </p:animEffect>
                                  </p:childTnLst>
                                </p:cTn>
                              </p:par>
                            </p:childTnLst>
                          </p:cTn>
                        </p:par>
                        <p:par>
                          <p:cTn id="22" fill="hold">
                            <p:stCondLst>
                              <p:cond delay="2000"/>
                            </p:stCondLst>
                            <p:childTnLst>
                              <p:par>
                                <p:cTn id="23" presetID="5" presetClass="entr" presetSubtype="1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heckerboard(across)">
                                      <p:cBhvr>
                                        <p:cTn id="25" dur="500"/>
                                        <p:tgtEl>
                                          <p:spTgt spid="28"/>
                                        </p:tgtEl>
                                      </p:cBhvr>
                                    </p:animEffect>
                                  </p:childTnLst>
                                </p:cTn>
                              </p:par>
                            </p:childTnLst>
                          </p:cTn>
                        </p:par>
                        <p:par>
                          <p:cTn id="26" fill="hold">
                            <p:stCondLst>
                              <p:cond delay="2500"/>
                            </p:stCondLst>
                            <p:childTnLst>
                              <p:par>
                                <p:cTn id="27" presetID="5" presetClass="entr" presetSubtype="1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heckerboard(across)">
                                      <p:cBhvr>
                                        <p:cTn id="29" dur="500"/>
                                        <p:tgtEl>
                                          <p:spTgt spid="31"/>
                                        </p:tgtEl>
                                      </p:cBhvr>
                                    </p:animEffect>
                                  </p:childTnLst>
                                </p:cTn>
                              </p:par>
                            </p:childTnLst>
                          </p:cTn>
                        </p:par>
                        <p:par>
                          <p:cTn id="30" fill="hold">
                            <p:stCondLst>
                              <p:cond delay="3000"/>
                            </p:stCondLst>
                            <p:childTnLst>
                              <p:par>
                                <p:cTn id="31" presetID="5" presetClass="entr" presetSubtype="1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checkerboard(across)">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sp>
        <p:nvSpPr>
          <p:cNvPr id="5" name="矩形 4"/>
          <p:cNvSpPr/>
          <p:nvPr userDrawn="1"/>
        </p:nvSpPr>
        <p:spPr bwMode="auto">
          <a:xfrm>
            <a:off x="4239260" y="523240"/>
            <a:ext cx="3974465" cy="460375"/>
          </a:xfrm>
          <a:prstGeom prst="rect">
            <a:avLst/>
          </a:prstGeom>
        </p:spPr>
        <p:txBody>
          <a:bodyPr wrap="square">
            <a:spAutoFit/>
          </a:bodyPr>
          <a:lstStyle/>
          <a:p>
            <a:pPr algn="dist"/>
            <a:r>
              <a:rPr lang="zh-CN" altLang="en-US" sz="2400" b="1">
                <a:solidFill>
                  <a:schemeClr val="tx1">
                    <a:lumMod val="75000"/>
                    <a:lumOff val="25000"/>
                  </a:schemeClr>
                </a:solidFill>
                <a:latin typeface="微軟正黑體" pitchFamily="34" charset="-120"/>
                <a:ea typeface="微軟正黑體" pitchFamily="34" charset="-120"/>
                <a:sym typeface="+mn-ea"/>
              </a:rPr>
              <a:t>按一下添加您的標題</a:t>
            </a:r>
            <a:endParaRPr lang="zh-CN" altLang="en-US" sz="2400" b="1" kern="100" spc="600" dirty="0">
              <a:solidFill>
                <a:schemeClr val="tx1">
                  <a:lumMod val="75000"/>
                  <a:lumOff val="25000"/>
                </a:schemeClr>
              </a:solidFill>
              <a:latin typeface="微軟正黑體" pitchFamily="34" charset="-120"/>
              <a:ea typeface="微軟正黑體" pitchFamily="34" charset="-120"/>
              <a:cs typeface="Times New Roman" panose="02020603050405020304" pitchFamily="18" charset="0"/>
              <a:sym typeface="+mn-ea"/>
            </a:endParaRPr>
          </a:p>
        </p:txBody>
      </p:sp>
      <p:grpSp>
        <p:nvGrpSpPr>
          <p:cNvPr id="6" name="组合 9"/>
          <p:cNvGrpSpPr/>
          <p:nvPr userDrawn="1"/>
        </p:nvGrpSpPr>
        <p:grpSpPr>
          <a:xfrm>
            <a:off x="3857943" y="369570"/>
            <a:ext cx="4096385" cy="135890"/>
            <a:chOff x="5470" y="4664"/>
            <a:chExt cx="6451" cy="214"/>
          </a:xfrm>
        </p:grpSpPr>
        <p:cxnSp>
          <p:nvCxnSpPr>
            <p:cNvPr id="7" name="直接连接符 8"/>
            <p:cNvCxnSpPr/>
            <p:nvPr/>
          </p:nvCxnSpPr>
          <p:spPr>
            <a:xfrm>
              <a:off x="5635" y="4771"/>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8" name="椭圆 21"/>
            <p:cNvSpPr/>
            <p:nvPr/>
          </p:nvSpPr>
          <p:spPr>
            <a:xfrm rot="1380000">
              <a:off x="5470" y="4664"/>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grpSp>
        <p:nvGrpSpPr>
          <p:cNvPr id="9" name="组合 6"/>
          <p:cNvGrpSpPr/>
          <p:nvPr userDrawn="1"/>
        </p:nvGrpSpPr>
        <p:grpSpPr>
          <a:xfrm>
            <a:off x="5436870" y="1000760"/>
            <a:ext cx="4097020" cy="135890"/>
            <a:chOff x="5692" y="6516"/>
            <a:chExt cx="6452" cy="214"/>
          </a:xfrm>
        </p:grpSpPr>
        <p:cxnSp>
          <p:nvCxnSpPr>
            <p:cNvPr id="10" name="直接连接符 7"/>
            <p:cNvCxnSpPr/>
            <p:nvPr/>
          </p:nvCxnSpPr>
          <p:spPr>
            <a:xfrm>
              <a:off x="5692" y="6623"/>
              <a:ext cx="6286" cy="0"/>
            </a:xfrm>
            <a:prstGeom prst="line">
              <a:avLst/>
            </a:prstGeom>
            <a:ln>
              <a:solidFill>
                <a:srgbClr val="3B4746"/>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rot="1380000">
              <a:off x="11956" y="6516"/>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12" name="文本框 3"/>
          <p:cNvSpPr txBox="1"/>
          <p:nvPr userDrawn="1"/>
        </p:nvSpPr>
        <p:spPr>
          <a:xfrm>
            <a:off x="7038975" y="2609215"/>
            <a:ext cx="2621280" cy="829945"/>
          </a:xfrm>
          <a:prstGeom prst="rect">
            <a:avLst/>
          </a:prstGeom>
          <a:noFill/>
        </p:spPr>
        <p:txBody>
          <a:bodyPr wrap="none" rtlCol="0">
            <a:spAutoFit/>
          </a:bodyPr>
          <a:lstStyle/>
          <a:p>
            <a:pPr algn="dist"/>
            <a:r>
              <a:rPr lang="zh-CN" altLang="en-US" sz="4800">
                <a:solidFill>
                  <a:schemeClr val="tx1">
                    <a:lumMod val="65000"/>
                    <a:lumOff val="35000"/>
                  </a:schemeClr>
                </a:solidFill>
                <a:latin typeface="微軟正黑體" pitchFamily="34" charset="-120"/>
                <a:ea typeface="微軟正黑體" pitchFamily="34" charset="-120"/>
                <a:cs typeface="Aharoni" panose="02010803020104030203" pitchFamily="2" charset="-79"/>
                <a:sym typeface="+mn-ea"/>
              </a:rPr>
              <a:t>論文總結</a:t>
            </a:r>
          </a:p>
        </p:txBody>
      </p:sp>
      <p:cxnSp>
        <p:nvCxnSpPr>
          <p:cNvPr id="13" name="直接连接符 1"/>
          <p:cNvCxnSpPr/>
          <p:nvPr userDrawn="1"/>
        </p:nvCxnSpPr>
        <p:spPr>
          <a:xfrm>
            <a:off x="6192520" y="3617059"/>
            <a:ext cx="4762500"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文本框 2"/>
          <p:cNvSpPr txBox="1"/>
          <p:nvPr userDrawn="1"/>
        </p:nvSpPr>
        <p:spPr>
          <a:xfrm>
            <a:off x="6718300" y="3687445"/>
            <a:ext cx="3263265" cy="1383665"/>
          </a:xfrm>
          <a:prstGeom prst="rect">
            <a:avLst/>
          </a:prstGeom>
          <a:noFill/>
        </p:spPr>
        <p:txBody>
          <a:bodyPr wrap="square" rtlCol="0">
            <a:spAutoFit/>
          </a:bodyPr>
          <a:lstStyle/>
          <a:p>
            <a:pPr algn="l" fontAlgn="auto">
              <a:lnSpc>
                <a:spcPct val="200000"/>
              </a:lnSpc>
            </a:pPr>
            <a:r>
              <a:rPr lang="zh-CN" altLang="en-US" sz="1400" spc="300">
                <a:solidFill>
                  <a:schemeClr val="tx1">
                    <a:lumMod val="65000"/>
                    <a:lumOff val="35000"/>
                  </a:schemeClr>
                </a:solidFill>
                <a:uFillTx/>
                <a:latin typeface="微軟正黑體" pitchFamily="34" charset="-120"/>
                <a:ea typeface="微軟正黑體" pitchFamily="34" charset="-120"/>
                <a:sym typeface="+mn-ea"/>
              </a:rPr>
              <a:t>點擊這裡更換相關內容，增加你的文字描述和相關素材。點擊這裡更換相關內容。</a:t>
            </a:r>
          </a:p>
        </p:txBody>
      </p:sp>
      <p:grpSp>
        <p:nvGrpSpPr>
          <p:cNvPr id="15" name="组合 4"/>
          <p:cNvGrpSpPr/>
          <p:nvPr userDrawn="1"/>
        </p:nvGrpSpPr>
        <p:grpSpPr>
          <a:xfrm>
            <a:off x="1760220" y="1880235"/>
            <a:ext cx="3676650" cy="3362960"/>
            <a:chOff x="7949" y="4084"/>
            <a:chExt cx="3442" cy="3420"/>
          </a:xfrm>
        </p:grpSpPr>
        <p:sp>
          <p:nvSpPr>
            <p:cNvPr id="16" name="矩形 15"/>
            <p:cNvSpPr/>
            <p:nvPr/>
          </p:nvSpPr>
          <p:spPr>
            <a:xfrm>
              <a:off x="7949" y="4084"/>
              <a:ext cx="1664" cy="1664"/>
            </a:xfrm>
            <a:prstGeom prst="rect">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7" name="矩形 16"/>
            <p:cNvSpPr/>
            <p:nvPr/>
          </p:nvSpPr>
          <p:spPr>
            <a:xfrm>
              <a:off x="9727" y="4084"/>
              <a:ext cx="1664" cy="1664"/>
            </a:xfrm>
            <a:prstGeom prst="rect">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8" name="矩形 17"/>
            <p:cNvSpPr/>
            <p:nvPr/>
          </p:nvSpPr>
          <p:spPr>
            <a:xfrm>
              <a:off x="7949" y="5840"/>
              <a:ext cx="1664" cy="1664"/>
            </a:xfrm>
            <a:prstGeom prst="rect">
              <a:avLst/>
            </a:prstGeom>
            <a:solidFill>
              <a:srgbClr val="5A6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9" name="矩形 18"/>
            <p:cNvSpPr/>
            <p:nvPr/>
          </p:nvSpPr>
          <p:spPr>
            <a:xfrm>
              <a:off x="9727" y="5840"/>
              <a:ext cx="1664" cy="1664"/>
            </a:xfrm>
            <a:prstGeom prst="rect">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20" name="AutoShape 112"/>
            <p:cNvSpPr/>
            <p:nvPr/>
          </p:nvSpPr>
          <p:spPr bwMode="auto">
            <a:xfrm>
              <a:off x="10275" y="4682"/>
              <a:ext cx="568" cy="56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nvGrpSpPr>
            <p:cNvPr id="21" name="组合 54"/>
            <p:cNvGrpSpPr/>
            <p:nvPr/>
          </p:nvGrpSpPr>
          <p:grpSpPr>
            <a:xfrm>
              <a:off x="10362" y="6387"/>
              <a:ext cx="389" cy="567"/>
              <a:chOff x="2528974" y="2863357"/>
              <a:chExt cx="246811" cy="359779"/>
            </a:xfrm>
            <a:solidFill>
              <a:schemeClr val="bg1"/>
            </a:solidFill>
          </p:grpSpPr>
          <p:sp>
            <p:nvSpPr>
              <p:cNvPr id="29"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30"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grpSp>
          <p:nvGrpSpPr>
            <p:cNvPr id="22" name="Group 124"/>
            <p:cNvGrpSpPr/>
            <p:nvPr/>
          </p:nvGrpSpPr>
          <p:grpSpPr>
            <a:xfrm>
              <a:off x="8498" y="4678"/>
              <a:ext cx="567" cy="477"/>
              <a:chOff x="5368132" y="2625725"/>
              <a:chExt cx="465138" cy="391319"/>
            </a:xfrm>
            <a:solidFill>
              <a:schemeClr val="bg1"/>
            </a:solidFill>
          </p:grpSpPr>
          <p:sp>
            <p:nvSpPr>
              <p:cNvPr id="2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2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2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grpSp>
          <p:nvGrpSpPr>
            <p:cNvPr id="23" name="组合 61"/>
            <p:cNvGrpSpPr/>
            <p:nvPr/>
          </p:nvGrpSpPr>
          <p:grpSpPr>
            <a:xfrm flipH="1">
              <a:off x="8498" y="6389"/>
              <a:ext cx="566" cy="566"/>
              <a:chOff x="2473104" y="2145028"/>
              <a:chExt cx="359165" cy="359165"/>
            </a:xfrm>
            <a:solidFill>
              <a:schemeClr val="bg1"/>
            </a:solidFill>
          </p:grpSpPr>
          <p:sp>
            <p:nvSpPr>
              <p:cNvPr id="2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sp>
            <p:nvSpPr>
              <p:cNvPr id="2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軟正黑體" pitchFamily="34" charset="-120"/>
                  <a:ea typeface="微軟正黑體" pitchFamily="34" charset="-120"/>
                  <a:sym typeface="Gill Sans" charset="0"/>
                </a:endParaRPr>
              </a:p>
            </p:txBody>
          </p:sp>
        </p:grpSp>
      </p:grpSp>
    </p:spTree>
    <p:extLst>
      <p:ext uri="{BB962C8B-B14F-4D97-AF65-F5344CB8AC3E}">
        <p14:creationId xmlns:p14="http://schemas.microsoft.com/office/powerpoint/2010/main" val="3766159425"/>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10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par>
                          <p:cTn id="30" fill="hold">
                            <p:stCondLst>
                              <p:cond delay="2000"/>
                            </p:stCondLst>
                            <p:childTnLst>
                              <p:par>
                                <p:cTn id="31" presetID="3" presetClass="entr" presetSubtype="1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a:latin typeface="微軟正黑體" pitchFamily="34" charset="-120"/>
                <a:ea typeface="微軟正黑體" pitchFamily="34" charset="-120"/>
              </a:defRPr>
            </a:lvl1pPr>
          </a:lstStyle>
          <a:p>
            <a:fld id="{760FBDFE-C587-4B4C-A407-44438C67B59E}" type="datetimeFigureOut">
              <a:rPr lang="zh-CN" altLang="en-US" smtClean="0"/>
              <a:pPr/>
              <a:t>2020/3/23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lvl1pPr>
              <a:defRPr>
                <a:latin typeface="微軟正黑體" pitchFamily="34" charset="-120"/>
                <a:ea typeface="微軟正黑體" pitchFamily="34" charset="-120"/>
              </a:defRPr>
            </a:lvl1p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lvl1pPr>
              <a:defRPr>
                <a:latin typeface="微軟正黑體" pitchFamily="34" charset="-120"/>
                <a:ea typeface="微軟正黑體" pitchFamily="34" charset="-120"/>
              </a:defRPr>
            </a:lvl1pPr>
          </a:lstStyle>
          <a:p>
            <a:fld id="{49AE70B2-8BF9-45C0-BB95-33D1B9D3A854}" type="slidenum">
              <a:rPr lang="zh-CN" altLang="en-US" smtClean="0"/>
              <a:pPr/>
              <a:t>‹#›</a:t>
            </a:fld>
            <a:endParaRPr lang="zh-CN" altLang="en-US"/>
          </a:p>
        </p:txBody>
      </p:sp>
      <p:pic>
        <p:nvPicPr>
          <p:cNvPr id="5" name="图片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12233275" cy="6881495"/>
          </a:xfrm>
          <a:prstGeom prst="rect">
            <a:avLst/>
          </a:prstGeom>
        </p:spPr>
      </p:pic>
      <p:grpSp>
        <p:nvGrpSpPr>
          <p:cNvPr id="6" name="组合 10"/>
          <p:cNvGrpSpPr/>
          <p:nvPr userDrawn="1"/>
        </p:nvGrpSpPr>
        <p:grpSpPr>
          <a:xfrm>
            <a:off x="4352290" y="519430"/>
            <a:ext cx="3513455" cy="5244465"/>
            <a:chOff x="6854" y="818"/>
            <a:chExt cx="5533" cy="8259"/>
          </a:xfrm>
        </p:grpSpPr>
        <p:grpSp>
          <p:nvGrpSpPr>
            <p:cNvPr id="7" name="组合 27"/>
            <p:cNvGrpSpPr/>
            <p:nvPr/>
          </p:nvGrpSpPr>
          <p:grpSpPr>
            <a:xfrm>
              <a:off x="6854" y="971"/>
              <a:ext cx="5533" cy="7998"/>
              <a:chOff x="4562351" y="826142"/>
              <a:chExt cx="3192664" cy="5078713"/>
            </a:xfrm>
          </p:grpSpPr>
          <p:sp>
            <p:nvSpPr>
              <p:cNvPr id="11" name="文本框 28"/>
              <p:cNvSpPr txBox="1"/>
              <p:nvPr/>
            </p:nvSpPr>
            <p:spPr>
              <a:xfrm>
                <a:off x="4615281" y="1152660"/>
                <a:ext cx="1293255" cy="1861179"/>
              </a:xfrm>
              <a:prstGeom prst="rect">
                <a:avLst/>
              </a:prstGeom>
              <a:noFill/>
            </p:spPr>
            <p:txBody>
              <a:bodyPr wrap="square" rtlCol="0">
                <a:spAutoFit/>
              </a:bodyPr>
              <a:lstStyle/>
              <a:p>
                <a:r>
                  <a:rPr lang="zh-CN" altLang="en-US" sz="11500" dirty="0">
                    <a:solidFill>
                      <a:srgbClr val="161317"/>
                    </a:solidFill>
                    <a:latin typeface="微軟正黑體" pitchFamily="34" charset="-120"/>
                    <a:ea typeface="微軟正黑體" pitchFamily="34" charset="-120"/>
                  </a:rPr>
                  <a:t>感</a:t>
                </a:r>
              </a:p>
            </p:txBody>
          </p:sp>
          <p:sp>
            <p:nvSpPr>
              <p:cNvPr id="12" name="文本框 29"/>
              <p:cNvSpPr txBox="1"/>
              <p:nvPr/>
            </p:nvSpPr>
            <p:spPr>
              <a:xfrm>
                <a:off x="6461760" y="2270848"/>
                <a:ext cx="1293255" cy="1445255"/>
              </a:xfrm>
              <a:prstGeom prst="rect">
                <a:avLst/>
              </a:prstGeom>
              <a:noFill/>
            </p:spPr>
            <p:txBody>
              <a:bodyPr wrap="square" rtlCol="0">
                <a:spAutoFit/>
              </a:bodyPr>
              <a:lstStyle/>
              <a:p>
                <a:r>
                  <a:rPr lang="zh-CN" altLang="en-US" sz="8800">
                    <a:solidFill>
                      <a:srgbClr val="161317"/>
                    </a:solidFill>
                    <a:latin typeface="微軟正黑體" pitchFamily="34" charset="-120"/>
                    <a:ea typeface="微軟正黑體" pitchFamily="34" charset="-120"/>
                  </a:rPr>
                  <a:t>謝</a:t>
                </a:r>
                <a:endParaRPr lang="zh-CN" altLang="en-US" sz="8800" dirty="0">
                  <a:solidFill>
                    <a:srgbClr val="161317"/>
                  </a:solidFill>
                  <a:latin typeface="微軟正黑體" pitchFamily="34" charset="-120"/>
                  <a:ea typeface="微軟正黑體" pitchFamily="34" charset="-120"/>
                </a:endParaRPr>
              </a:p>
            </p:txBody>
          </p:sp>
          <p:cxnSp>
            <p:nvCxnSpPr>
              <p:cNvPr id="13" name="直接连接符 30"/>
              <p:cNvCxnSpPr/>
              <p:nvPr/>
            </p:nvCxnSpPr>
            <p:spPr>
              <a:xfrm flipH="1">
                <a:off x="5908467" y="826142"/>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cxnSp>
            <p:nvCxnSpPr>
              <p:cNvPr id="14" name="直接连接符 31"/>
              <p:cNvCxnSpPr/>
              <p:nvPr/>
            </p:nvCxnSpPr>
            <p:spPr>
              <a:xfrm flipH="1">
                <a:off x="4562351" y="1483328"/>
                <a:ext cx="3012706" cy="28938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15" name="流程图: 接点 33"/>
              <p:cNvSpPr/>
              <p:nvPr/>
            </p:nvSpPr>
            <p:spPr>
              <a:xfrm>
                <a:off x="5622966" y="3501729"/>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1317"/>
                  </a:solidFill>
                  <a:latin typeface="微軟正黑體" pitchFamily="34" charset="-120"/>
                  <a:ea typeface="微軟正黑體" pitchFamily="34" charset="-120"/>
                </a:endParaRPr>
              </a:p>
            </p:txBody>
          </p:sp>
          <p:sp>
            <p:nvSpPr>
              <p:cNvPr id="16" name="流程图: 接点 34"/>
              <p:cNvSpPr/>
              <p:nvPr/>
            </p:nvSpPr>
            <p:spPr>
              <a:xfrm>
                <a:off x="5622966" y="4572444"/>
                <a:ext cx="901020" cy="901020"/>
              </a:xfrm>
              <a:prstGeom prst="flowChartConnector">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61317"/>
                  </a:solidFill>
                  <a:latin typeface="微軟正黑體" pitchFamily="34" charset="-120"/>
                  <a:ea typeface="微軟正黑體" pitchFamily="34" charset="-120"/>
                </a:endParaRPr>
              </a:p>
            </p:txBody>
          </p:sp>
          <p:sp>
            <p:nvSpPr>
              <p:cNvPr id="17" name="文本框 35"/>
              <p:cNvSpPr txBox="1"/>
              <p:nvPr/>
            </p:nvSpPr>
            <p:spPr>
              <a:xfrm>
                <a:off x="5706769" y="3502114"/>
                <a:ext cx="866821" cy="923327"/>
              </a:xfrm>
              <a:prstGeom prst="rect">
                <a:avLst/>
              </a:prstGeom>
              <a:noFill/>
            </p:spPr>
            <p:txBody>
              <a:bodyPr wrap="square" rtlCol="0">
                <a:spAutoFit/>
              </a:bodyPr>
              <a:lstStyle/>
              <a:p>
                <a:r>
                  <a:rPr lang="zh-CN" altLang="en-US" sz="5400" dirty="0">
                    <a:solidFill>
                      <a:schemeClr val="bg1"/>
                    </a:solidFill>
                    <a:latin typeface="微軟正黑體" pitchFamily="34" charset="-120"/>
                    <a:ea typeface="微軟正黑體" pitchFamily="34" charset="-120"/>
                  </a:rPr>
                  <a:t>聆</a:t>
                </a:r>
              </a:p>
            </p:txBody>
          </p:sp>
          <p:sp>
            <p:nvSpPr>
              <p:cNvPr id="18" name="文本框 36"/>
              <p:cNvSpPr txBox="1"/>
              <p:nvPr/>
            </p:nvSpPr>
            <p:spPr>
              <a:xfrm>
                <a:off x="5721195" y="4638233"/>
                <a:ext cx="866821" cy="922017"/>
              </a:xfrm>
              <a:prstGeom prst="rect">
                <a:avLst/>
              </a:prstGeom>
              <a:noFill/>
            </p:spPr>
            <p:txBody>
              <a:bodyPr wrap="square" rtlCol="0">
                <a:spAutoFit/>
              </a:bodyPr>
              <a:lstStyle/>
              <a:p>
                <a:r>
                  <a:rPr lang="zh-CN" altLang="en-US" sz="5400">
                    <a:solidFill>
                      <a:schemeClr val="bg1"/>
                    </a:solidFill>
                    <a:latin typeface="微軟正黑體" pitchFamily="34" charset="-120"/>
                    <a:ea typeface="微軟正黑體" pitchFamily="34" charset="-120"/>
                  </a:rPr>
                  <a:t>聽</a:t>
                </a:r>
                <a:endParaRPr lang="zh-CN" altLang="en-US" sz="5400" dirty="0">
                  <a:solidFill>
                    <a:schemeClr val="bg1"/>
                  </a:solidFill>
                  <a:latin typeface="微軟正黑體" pitchFamily="34" charset="-120"/>
                  <a:ea typeface="微軟正黑體" pitchFamily="34" charset="-120"/>
                </a:endParaRPr>
              </a:p>
            </p:txBody>
          </p:sp>
          <p:cxnSp>
            <p:nvCxnSpPr>
              <p:cNvPr id="19" name="直接连接符 38"/>
              <p:cNvCxnSpPr/>
              <p:nvPr/>
            </p:nvCxnSpPr>
            <p:spPr>
              <a:xfrm flipH="1">
                <a:off x="6191333" y="5287896"/>
                <a:ext cx="665307" cy="616959"/>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grpSp>
        <p:sp>
          <p:nvSpPr>
            <p:cNvPr id="8" name="椭圆 5"/>
            <p:cNvSpPr/>
            <p:nvPr/>
          </p:nvSpPr>
          <p:spPr>
            <a:xfrm>
              <a:off x="10249" y="818"/>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9" name="椭圆 6"/>
            <p:cNvSpPr/>
            <p:nvPr/>
          </p:nvSpPr>
          <p:spPr>
            <a:xfrm>
              <a:off x="11979" y="1943"/>
              <a:ext cx="188" cy="214"/>
            </a:xfrm>
            <a:prstGeom prst="ellipse">
              <a:avLst/>
            </a:prstGeom>
            <a:solidFill>
              <a:srgbClr val="3B4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sp>
          <p:nvSpPr>
            <p:cNvPr id="10" name="椭圆 7"/>
            <p:cNvSpPr/>
            <p:nvPr/>
          </p:nvSpPr>
          <p:spPr>
            <a:xfrm>
              <a:off x="9539" y="8863"/>
              <a:ext cx="188" cy="2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grpSp>
      <p:sp>
        <p:nvSpPr>
          <p:cNvPr id="20" name="文本框 8"/>
          <p:cNvSpPr txBox="1">
            <a:spLocks noChangeArrowheads="1"/>
          </p:cNvSpPr>
          <p:nvPr userDrawn="1"/>
        </p:nvSpPr>
        <p:spPr bwMode="auto">
          <a:xfrm>
            <a:off x="4909780" y="3771265"/>
            <a:ext cx="923330" cy="414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2400">
                <a:latin typeface="微軟正黑體" pitchFamily="34" charset="-120"/>
                <a:ea typeface="微軟正黑體" pitchFamily="34" charset="-120"/>
              </a:rPr>
              <a:t>彙報人：</a:t>
            </a:r>
            <a:r>
              <a:rPr lang="zh-CN" altLang="en-US" sz="2400" dirty="0">
                <a:latin typeface="微軟正黑體" pitchFamily="34" charset="-120"/>
                <a:ea typeface="微軟正黑體" pitchFamily="34" charset="-120"/>
              </a:rPr>
              <a:t>第一</a:t>
            </a:r>
            <a:r>
              <a:rPr lang="en-US" altLang="zh-CN" sz="2400" dirty="0">
                <a:latin typeface="微軟正黑體" pitchFamily="34" charset="-120"/>
                <a:ea typeface="微軟正黑體" pitchFamily="34" charset="-120"/>
              </a:rPr>
              <a:t>PPT</a:t>
            </a:r>
            <a:endParaRPr lang="zh-CN" altLang="en-US" sz="2400" dirty="0">
              <a:latin typeface="微軟正黑體" pitchFamily="34" charset="-120"/>
              <a:ea typeface="微軟正黑體" pitchFamily="34" charset="-120"/>
            </a:endParaRPr>
          </a:p>
        </p:txBody>
      </p:sp>
      <p:cxnSp>
        <p:nvCxnSpPr>
          <p:cNvPr id="21" name="直接连接符 12"/>
          <p:cNvCxnSpPr/>
          <p:nvPr userDrawn="1"/>
        </p:nvCxnSpPr>
        <p:spPr>
          <a:xfrm flipH="1">
            <a:off x="4043680" y="2139315"/>
            <a:ext cx="2199005" cy="1911985"/>
          </a:xfrm>
          <a:prstGeom prst="line">
            <a:avLst/>
          </a:prstGeom>
          <a:ln w="12700">
            <a:solidFill>
              <a:srgbClr val="3B4746"/>
            </a:solidFill>
          </a:ln>
        </p:spPr>
        <p:style>
          <a:lnRef idx="1">
            <a:schemeClr val="accent1"/>
          </a:lnRef>
          <a:fillRef idx="0">
            <a:schemeClr val="accent1"/>
          </a:fillRef>
          <a:effectRef idx="0">
            <a:schemeClr val="accent1"/>
          </a:effectRef>
          <a:fontRef idx="minor">
            <a:schemeClr val="tx1"/>
          </a:fontRef>
        </p:style>
      </p:cxnSp>
      <p:sp>
        <p:nvSpPr>
          <p:cNvPr id="22" name="椭圆 13"/>
          <p:cNvSpPr/>
          <p:nvPr userDrawn="1"/>
        </p:nvSpPr>
        <p:spPr>
          <a:xfrm>
            <a:off x="3956050" y="3983990"/>
            <a:ext cx="119380" cy="1358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pic>
        <p:nvPicPr>
          <p:cNvPr id="23"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3705" y="3608656"/>
            <a:ext cx="3392805" cy="3106517"/>
          </a:xfrm>
          <a:prstGeom prst="rect">
            <a:avLst/>
          </a:prstGeom>
        </p:spPr>
      </p:pic>
    </p:spTree>
    <p:extLst>
      <p:ext uri="{BB962C8B-B14F-4D97-AF65-F5344CB8AC3E}">
        <p14:creationId xmlns:p14="http://schemas.microsoft.com/office/powerpoint/2010/main" val="1032397529"/>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9952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内容页_1">
    <p:bg>
      <p:bgPr>
        <a:solidFill>
          <a:schemeClr val="accent1"/>
        </a:solidFill>
        <a:effectLst/>
      </p:bgPr>
    </p:bg>
    <p:spTree>
      <p:nvGrpSpPr>
        <p:cNvPr id="1" name=""/>
        <p:cNvGrpSpPr/>
        <p:nvPr/>
      </p:nvGrpSpPr>
      <p:grpSpPr>
        <a:xfrm>
          <a:off x="0" y="0"/>
          <a:ext cx="0" cy="0"/>
          <a:chOff x="0" y="0"/>
          <a:chExt cx="0" cy="0"/>
        </a:xfrm>
      </p:grpSpPr>
      <p:grpSp>
        <p:nvGrpSpPr>
          <p:cNvPr id="2" name="组 1"/>
          <p:cNvGrpSpPr/>
          <p:nvPr userDrawn="1"/>
        </p:nvGrpSpPr>
        <p:grpSpPr>
          <a:xfrm>
            <a:off x="-258063" y="-150125"/>
            <a:ext cx="13219335" cy="7779223"/>
            <a:chOff x="189578" y="263414"/>
            <a:chExt cx="12983049" cy="7640175"/>
          </a:xfrm>
          <a:solidFill>
            <a:schemeClr val="bg1">
              <a:alpha val="5000"/>
            </a:schemeClr>
          </a:solidFill>
        </p:grpSpPr>
        <p:grpSp>
          <p:nvGrpSpPr>
            <p:cNvPr id="3" name="组 2"/>
            <p:cNvGrpSpPr/>
            <p:nvPr userDrawn="1"/>
          </p:nvGrpSpPr>
          <p:grpSpPr>
            <a:xfrm>
              <a:off x="189578" y="263414"/>
              <a:ext cx="11896038" cy="435547"/>
              <a:chOff x="189578" y="263414"/>
              <a:chExt cx="11896038" cy="435547"/>
            </a:xfrm>
            <a:grpFill/>
          </p:grpSpPr>
          <p:sp>
            <p:nvSpPr>
              <p:cNvPr id="85" name="任意形状 8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6" name="任意形状 8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7" name="任意形状 8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8" name="任意形状 8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9" name="任意形状 8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0" name="任意形状 8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1" name="任意形状 9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92" name="任意形状 9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 name="组 3"/>
            <p:cNvGrpSpPr/>
            <p:nvPr userDrawn="1"/>
          </p:nvGrpSpPr>
          <p:grpSpPr>
            <a:xfrm>
              <a:off x="1165132" y="1016316"/>
              <a:ext cx="11896038" cy="435547"/>
              <a:chOff x="189578" y="263414"/>
              <a:chExt cx="11896038" cy="435547"/>
            </a:xfrm>
            <a:grpFill/>
          </p:grpSpPr>
          <p:sp>
            <p:nvSpPr>
              <p:cNvPr id="77" name="任意形状 7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任意形状 7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任意形状 7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任意形状 7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任意形状 8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2" name="任意形状 8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3" name="任意形状 8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4" name="任意形状 8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 name="组 4"/>
            <p:cNvGrpSpPr/>
            <p:nvPr userDrawn="1"/>
          </p:nvGrpSpPr>
          <p:grpSpPr>
            <a:xfrm>
              <a:off x="189578" y="1876346"/>
              <a:ext cx="11896038" cy="435547"/>
              <a:chOff x="189578" y="263414"/>
              <a:chExt cx="11896038" cy="435547"/>
            </a:xfrm>
            <a:grpFill/>
          </p:grpSpPr>
          <p:sp>
            <p:nvSpPr>
              <p:cNvPr id="69" name="任意形状 6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任意形状 6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任意形状 7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任意形状 7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任意形状 7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任意形状 7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任意形状 7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任意形状 7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 name="组 5"/>
            <p:cNvGrpSpPr/>
            <p:nvPr userDrawn="1"/>
          </p:nvGrpSpPr>
          <p:grpSpPr>
            <a:xfrm>
              <a:off x="1165132" y="2629248"/>
              <a:ext cx="11896038" cy="435547"/>
              <a:chOff x="189578" y="263414"/>
              <a:chExt cx="11896038" cy="435547"/>
            </a:xfrm>
            <a:grpFill/>
          </p:grpSpPr>
          <p:sp>
            <p:nvSpPr>
              <p:cNvPr id="61" name="任意形状 6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任意形状 6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6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任意形状 6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任意形状 6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6" name="任意形状 6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任意形状 6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任意形状 6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7" name="组 6"/>
            <p:cNvGrpSpPr/>
            <p:nvPr userDrawn="1"/>
          </p:nvGrpSpPr>
          <p:grpSpPr>
            <a:xfrm>
              <a:off x="189578" y="3489278"/>
              <a:ext cx="11896038" cy="435547"/>
              <a:chOff x="189578" y="263414"/>
              <a:chExt cx="11896038" cy="435547"/>
            </a:xfrm>
            <a:grpFill/>
          </p:grpSpPr>
          <p:sp>
            <p:nvSpPr>
              <p:cNvPr id="53" name="任意形状 52"/>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任意形状 53"/>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任意形状 54"/>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任意形状 55"/>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任意形状 56"/>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任意形状 57"/>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任意形状 58"/>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任意形状 59"/>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8" name="组 7"/>
            <p:cNvGrpSpPr/>
            <p:nvPr userDrawn="1"/>
          </p:nvGrpSpPr>
          <p:grpSpPr>
            <a:xfrm>
              <a:off x="1165132" y="4242180"/>
              <a:ext cx="11896038" cy="435547"/>
              <a:chOff x="189578" y="263414"/>
              <a:chExt cx="11896038" cy="435547"/>
            </a:xfrm>
            <a:grpFill/>
          </p:grpSpPr>
          <p:sp>
            <p:nvSpPr>
              <p:cNvPr id="45" name="任意形状 44"/>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任意形状 45"/>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任意形状 46"/>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任意形状 47"/>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9" name="任意形状 48"/>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任意形状 49"/>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任意形状 50"/>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任意形状 51"/>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9" name="组 8"/>
            <p:cNvGrpSpPr/>
            <p:nvPr userDrawn="1"/>
          </p:nvGrpSpPr>
          <p:grpSpPr>
            <a:xfrm>
              <a:off x="189578" y="5102210"/>
              <a:ext cx="11896038" cy="435547"/>
              <a:chOff x="189578" y="263414"/>
              <a:chExt cx="11896038" cy="435547"/>
            </a:xfrm>
            <a:grpFill/>
          </p:grpSpPr>
          <p:sp>
            <p:nvSpPr>
              <p:cNvPr id="37" name="任意形状 36"/>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8" name="任意形状 37"/>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任意形状 38"/>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任意形状 39"/>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任意形状 40"/>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任意形状 41"/>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任意形状 42"/>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任意形状 43"/>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0" name="组 9"/>
            <p:cNvGrpSpPr/>
            <p:nvPr userDrawn="1"/>
          </p:nvGrpSpPr>
          <p:grpSpPr>
            <a:xfrm>
              <a:off x="1165132" y="5855112"/>
              <a:ext cx="11896038" cy="435547"/>
              <a:chOff x="189578" y="263414"/>
              <a:chExt cx="11896038" cy="435547"/>
            </a:xfrm>
            <a:grpFill/>
          </p:grpSpPr>
          <p:sp>
            <p:nvSpPr>
              <p:cNvPr id="29" name="任意形状 28"/>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任意形状 29"/>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1" name="任意形状 30"/>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任意形状 31"/>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任意形状 32"/>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任意形状 33"/>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5" name="任意形状 34"/>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6" name="任意形状 35"/>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1" name="组 10"/>
            <p:cNvGrpSpPr/>
            <p:nvPr userDrawn="1"/>
          </p:nvGrpSpPr>
          <p:grpSpPr>
            <a:xfrm>
              <a:off x="189578" y="6715140"/>
              <a:ext cx="11896038" cy="435547"/>
              <a:chOff x="189578" y="263414"/>
              <a:chExt cx="11896038" cy="435547"/>
            </a:xfrm>
            <a:grpFill/>
          </p:grpSpPr>
          <p:sp>
            <p:nvSpPr>
              <p:cNvPr id="21" name="任意形状 20"/>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任意形状 21"/>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22"/>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4" name="任意形状 23"/>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任意形状 24"/>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6" name="任意形状 25"/>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任意形状 27"/>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2" name="组 11"/>
            <p:cNvGrpSpPr/>
            <p:nvPr userDrawn="1"/>
          </p:nvGrpSpPr>
          <p:grpSpPr>
            <a:xfrm>
              <a:off x="1276589" y="7468042"/>
              <a:ext cx="11896038" cy="435547"/>
              <a:chOff x="189578" y="263414"/>
              <a:chExt cx="11896038" cy="435547"/>
            </a:xfrm>
            <a:grpFill/>
          </p:grpSpPr>
          <p:sp>
            <p:nvSpPr>
              <p:cNvPr id="13" name="任意形状 12"/>
              <p:cNvSpPr/>
              <p:nvPr userDrawn="1"/>
            </p:nvSpPr>
            <p:spPr>
              <a:xfrm>
                <a:off x="189578"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任意形状 13"/>
              <p:cNvSpPr/>
              <p:nvPr userDrawn="1"/>
            </p:nvSpPr>
            <p:spPr>
              <a:xfrm>
                <a:off x="1749647"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任意形状 14"/>
              <p:cNvSpPr/>
              <p:nvPr userDrawn="1"/>
            </p:nvSpPr>
            <p:spPr>
              <a:xfrm>
                <a:off x="3309716"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任意形状 15"/>
              <p:cNvSpPr/>
              <p:nvPr userDrawn="1"/>
            </p:nvSpPr>
            <p:spPr>
              <a:xfrm>
                <a:off x="4869785"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任意形状 16"/>
              <p:cNvSpPr/>
              <p:nvPr userDrawn="1"/>
            </p:nvSpPr>
            <p:spPr>
              <a:xfrm>
                <a:off x="6429854"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任意形状 17"/>
              <p:cNvSpPr/>
              <p:nvPr userDrawn="1"/>
            </p:nvSpPr>
            <p:spPr>
              <a:xfrm>
                <a:off x="7989923"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任意形状 18"/>
              <p:cNvSpPr/>
              <p:nvPr userDrawn="1"/>
            </p:nvSpPr>
            <p:spPr>
              <a:xfrm>
                <a:off x="954999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0" name="任意形状 19"/>
              <p:cNvSpPr/>
              <p:nvPr userDrawn="1"/>
            </p:nvSpPr>
            <p:spPr>
              <a:xfrm>
                <a:off x="11110062" y="263414"/>
                <a:ext cx="975554" cy="435547"/>
              </a:xfrm>
              <a:custGeom>
                <a:avLst/>
                <a:gdLst>
                  <a:gd name="connsiteX0" fmla="*/ 2042412 w 4109182"/>
                  <a:gd name="connsiteY0" fmla="*/ 0 h 1834592"/>
                  <a:gd name="connsiteX1" fmla="*/ 3005744 w 4109182"/>
                  <a:gd name="connsiteY1" fmla="*/ 512199 h 1834592"/>
                  <a:gd name="connsiteX2" fmla="*/ 3017040 w 4109182"/>
                  <a:gd name="connsiteY2" fmla="*/ 533011 h 1834592"/>
                  <a:gd name="connsiteX3" fmla="*/ 3021755 w 4109182"/>
                  <a:gd name="connsiteY3" fmla="*/ 531799 h 1834592"/>
                  <a:gd name="connsiteX4" fmla="*/ 3204150 w 4109182"/>
                  <a:gd name="connsiteY4" fmla="*/ 513412 h 1834592"/>
                  <a:gd name="connsiteX5" fmla="*/ 4090795 w 4109182"/>
                  <a:gd name="connsiteY5" fmla="*/ 1236048 h 1834592"/>
                  <a:gd name="connsiteX6" fmla="*/ 4108710 w 4109182"/>
                  <a:gd name="connsiteY6" fmla="*/ 1413760 h 1834592"/>
                  <a:gd name="connsiteX7" fmla="*/ 4109181 w 4109182"/>
                  <a:gd name="connsiteY7" fmla="*/ 1413760 h 1834592"/>
                  <a:gd name="connsiteX8" fmla="*/ 4109181 w 4109182"/>
                  <a:gd name="connsiteY8" fmla="*/ 1418434 h 1834592"/>
                  <a:gd name="connsiteX9" fmla="*/ 4109182 w 4109182"/>
                  <a:gd name="connsiteY9" fmla="*/ 1418444 h 1834592"/>
                  <a:gd name="connsiteX10" fmla="*/ 4109181 w 4109182"/>
                  <a:gd name="connsiteY10" fmla="*/ 1418454 h 1834592"/>
                  <a:gd name="connsiteX11" fmla="*/ 4109181 w 4109182"/>
                  <a:gd name="connsiteY11" fmla="*/ 1658827 h 1834592"/>
                  <a:gd name="connsiteX12" fmla="*/ 4109181 w 4109182"/>
                  <a:gd name="connsiteY12" fmla="*/ 1834592 h 1834592"/>
                  <a:gd name="connsiteX13" fmla="*/ 0 w 4109182"/>
                  <a:gd name="connsiteY13" fmla="*/ 1834592 h 1834592"/>
                  <a:gd name="connsiteX14" fmla="*/ 0 w 4109182"/>
                  <a:gd name="connsiteY14" fmla="*/ 1658827 h 1834592"/>
                  <a:gd name="connsiteX15" fmla="*/ 3266 w 4109182"/>
                  <a:gd name="connsiteY15" fmla="*/ 1658827 h 1834592"/>
                  <a:gd name="connsiteX16" fmla="*/ 0 w 4109182"/>
                  <a:gd name="connsiteY16" fmla="*/ 1626432 h 1834592"/>
                  <a:gd name="connsiteX17" fmla="*/ 697044 w 4109182"/>
                  <a:gd name="connsiteY17" fmla="*/ 929388 h 1834592"/>
                  <a:gd name="connsiteX18" fmla="*/ 837523 w 4109182"/>
                  <a:gd name="connsiteY18" fmla="*/ 943549 h 1834592"/>
                  <a:gd name="connsiteX19" fmla="*/ 900692 w 4109182"/>
                  <a:gd name="connsiteY19" fmla="*/ 963158 h 1834592"/>
                  <a:gd name="connsiteX20" fmla="*/ 904276 w 4109182"/>
                  <a:gd name="connsiteY20" fmla="*/ 927607 h 1834592"/>
                  <a:gd name="connsiteX21" fmla="*/ 2042412 w 4109182"/>
                  <a:gd name="connsiteY21" fmla="*/ 0 h 1834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9182" h="1834592">
                    <a:moveTo>
                      <a:pt x="2042412" y="0"/>
                    </a:moveTo>
                    <a:cubicBezTo>
                      <a:pt x="2443418" y="0"/>
                      <a:pt x="2796970" y="203175"/>
                      <a:pt x="3005744" y="512199"/>
                    </a:cubicBezTo>
                    <a:lnTo>
                      <a:pt x="3017040" y="533011"/>
                    </a:lnTo>
                    <a:lnTo>
                      <a:pt x="3021755" y="531799"/>
                    </a:lnTo>
                    <a:cubicBezTo>
                      <a:pt x="3080670" y="519743"/>
                      <a:pt x="3141671" y="513412"/>
                      <a:pt x="3204150" y="513412"/>
                    </a:cubicBezTo>
                    <a:cubicBezTo>
                      <a:pt x="3641506" y="513412"/>
                      <a:pt x="4006404" y="823641"/>
                      <a:pt x="4090795" y="1236048"/>
                    </a:cubicBezTo>
                    <a:lnTo>
                      <a:pt x="4108710" y="1413760"/>
                    </a:lnTo>
                    <a:lnTo>
                      <a:pt x="4109181" y="1413760"/>
                    </a:lnTo>
                    <a:lnTo>
                      <a:pt x="4109181" y="1418434"/>
                    </a:lnTo>
                    <a:lnTo>
                      <a:pt x="4109182" y="1418444"/>
                    </a:lnTo>
                    <a:lnTo>
                      <a:pt x="4109181" y="1418454"/>
                    </a:lnTo>
                    <a:lnTo>
                      <a:pt x="4109181" y="1658827"/>
                    </a:lnTo>
                    <a:lnTo>
                      <a:pt x="4109181" y="1834592"/>
                    </a:lnTo>
                    <a:lnTo>
                      <a:pt x="0" y="1834592"/>
                    </a:lnTo>
                    <a:lnTo>
                      <a:pt x="0" y="1658827"/>
                    </a:lnTo>
                    <a:lnTo>
                      <a:pt x="3266" y="1658827"/>
                    </a:lnTo>
                    <a:lnTo>
                      <a:pt x="0" y="1626432"/>
                    </a:lnTo>
                    <a:cubicBezTo>
                      <a:pt x="0" y="1241465"/>
                      <a:pt x="312077" y="929388"/>
                      <a:pt x="697044" y="929388"/>
                    </a:cubicBezTo>
                    <a:cubicBezTo>
                      <a:pt x="745165" y="929388"/>
                      <a:pt x="792147" y="934264"/>
                      <a:pt x="837523" y="943549"/>
                    </a:cubicBezTo>
                    <a:lnTo>
                      <a:pt x="900692" y="963158"/>
                    </a:lnTo>
                    <a:lnTo>
                      <a:pt x="904276" y="927607"/>
                    </a:lnTo>
                    <a:cubicBezTo>
                      <a:pt x="1012604" y="398223"/>
                      <a:pt x="1481003" y="0"/>
                      <a:pt x="20424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sp>
        <p:nvSpPr>
          <p:cNvPr id="93" name="Freeform 5"/>
          <p:cNvSpPr>
            <a:spLocks/>
          </p:cNvSpPr>
          <p:nvPr userDrawn="1"/>
        </p:nvSpPr>
        <p:spPr bwMode="auto">
          <a:xfrm>
            <a:off x="555584" y="-1588"/>
            <a:ext cx="11477665" cy="6859588"/>
          </a:xfrm>
          <a:custGeom>
            <a:avLst/>
            <a:gdLst>
              <a:gd name="T0" fmla="*/ 505 w 603"/>
              <a:gd name="T1" fmla="*/ 141 h 341"/>
              <a:gd name="T2" fmla="*/ 483 w 603"/>
              <a:gd name="T3" fmla="*/ 126 h 341"/>
              <a:gd name="T4" fmla="*/ 504 w 603"/>
              <a:gd name="T5" fmla="*/ 113 h 341"/>
              <a:gd name="T6" fmla="*/ 540 w 603"/>
              <a:gd name="T7" fmla="*/ 108 h 341"/>
              <a:gd name="T8" fmla="*/ 578 w 603"/>
              <a:gd name="T9" fmla="*/ 54 h 341"/>
              <a:gd name="T10" fmla="*/ 514 w 603"/>
              <a:gd name="T11" fmla="*/ 0 h 341"/>
              <a:gd name="T12" fmla="*/ 201 w 603"/>
              <a:gd name="T13" fmla="*/ 0 h 341"/>
              <a:gd name="T14" fmla="*/ 165 w 603"/>
              <a:gd name="T15" fmla="*/ 29 h 341"/>
              <a:gd name="T16" fmla="*/ 191 w 603"/>
              <a:gd name="T17" fmla="*/ 58 h 341"/>
              <a:gd name="T18" fmla="*/ 202 w 603"/>
              <a:gd name="T19" fmla="*/ 58 h 341"/>
              <a:gd name="T20" fmla="*/ 215 w 603"/>
              <a:gd name="T21" fmla="*/ 71 h 341"/>
              <a:gd name="T22" fmla="*/ 202 w 603"/>
              <a:gd name="T23" fmla="*/ 84 h 341"/>
              <a:gd name="T24" fmla="*/ 175 w 603"/>
              <a:gd name="T25" fmla="*/ 83 h 341"/>
              <a:gd name="T26" fmla="*/ 49 w 603"/>
              <a:gd name="T27" fmla="*/ 83 h 341"/>
              <a:gd name="T28" fmla="*/ 0 w 603"/>
              <a:gd name="T29" fmla="*/ 133 h 341"/>
              <a:gd name="T30" fmla="*/ 0 w 603"/>
              <a:gd name="T31" fmla="*/ 137 h 341"/>
              <a:gd name="T32" fmla="*/ 36 w 603"/>
              <a:gd name="T33" fmla="*/ 184 h 341"/>
              <a:gd name="T34" fmla="*/ 111 w 603"/>
              <a:gd name="T35" fmla="*/ 184 h 341"/>
              <a:gd name="T36" fmla="*/ 124 w 603"/>
              <a:gd name="T37" fmla="*/ 198 h 341"/>
              <a:gd name="T38" fmla="*/ 111 w 603"/>
              <a:gd name="T39" fmla="*/ 210 h 341"/>
              <a:gd name="T40" fmla="*/ 100 w 603"/>
              <a:gd name="T41" fmla="*/ 210 h 341"/>
              <a:gd name="T42" fmla="*/ 92 w 603"/>
              <a:gd name="T43" fmla="*/ 210 h 341"/>
              <a:gd name="T44" fmla="*/ 54 w 603"/>
              <a:gd name="T45" fmla="*/ 249 h 341"/>
              <a:gd name="T46" fmla="*/ 54 w 603"/>
              <a:gd name="T47" fmla="*/ 253 h 341"/>
              <a:gd name="T48" fmla="*/ 79 w 603"/>
              <a:gd name="T49" fmla="*/ 290 h 341"/>
              <a:gd name="T50" fmla="*/ 240 w 603"/>
              <a:gd name="T51" fmla="*/ 290 h 341"/>
              <a:gd name="T52" fmla="*/ 252 w 603"/>
              <a:gd name="T53" fmla="*/ 300 h 341"/>
              <a:gd name="T54" fmla="*/ 238 w 603"/>
              <a:gd name="T55" fmla="*/ 311 h 341"/>
              <a:gd name="T56" fmla="*/ 223 w 603"/>
              <a:gd name="T57" fmla="*/ 325 h 341"/>
              <a:gd name="T58" fmla="*/ 239 w 603"/>
              <a:gd name="T59" fmla="*/ 341 h 341"/>
              <a:gd name="T60" fmla="*/ 356 w 603"/>
              <a:gd name="T61" fmla="*/ 341 h 341"/>
              <a:gd name="T62" fmla="*/ 431 w 603"/>
              <a:gd name="T63" fmla="*/ 341 h 341"/>
              <a:gd name="T64" fmla="*/ 509 w 603"/>
              <a:gd name="T65" fmla="*/ 341 h 341"/>
              <a:gd name="T66" fmla="*/ 603 w 603"/>
              <a:gd name="T67" fmla="*/ 236 h 341"/>
              <a:gd name="T68" fmla="*/ 505 w 603"/>
              <a:gd name="T69" fmla="*/ 1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341">
                <a:moveTo>
                  <a:pt x="505" y="141"/>
                </a:moveTo>
                <a:cubicBezTo>
                  <a:pt x="488" y="141"/>
                  <a:pt x="483" y="134"/>
                  <a:pt x="483" y="126"/>
                </a:cubicBezTo>
                <a:cubicBezTo>
                  <a:pt x="483" y="115"/>
                  <a:pt x="493" y="113"/>
                  <a:pt x="504" y="113"/>
                </a:cubicBezTo>
                <a:cubicBezTo>
                  <a:pt x="535" y="112"/>
                  <a:pt x="540" y="108"/>
                  <a:pt x="540" y="108"/>
                </a:cubicBezTo>
                <a:cubicBezTo>
                  <a:pt x="562" y="103"/>
                  <a:pt x="578" y="77"/>
                  <a:pt x="578" y="54"/>
                </a:cubicBezTo>
                <a:cubicBezTo>
                  <a:pt x="578" y="54"/>
                  <a:pt x="584" y="0"/>
                  <a:pt x="514" y="0"/>
                </a:cubicBezTo>
                <a:cubicBezTo>
                  <a:pt x="201" y="0"/>
                  <a:pt x="201" y="0"/>
                  <a:pt x="201" y="0"/>
                </a:cubicBezTo>
                <a:cubicBezTo>
                  <a:pt x="185" y="0"/>
                  <a:pt x="165" y="8"/>
                  <a:pt x="165" y="29"/>
                </a:cubicBezTo>
                <a:cubicBezTo>
                  <a:pt x="165" y="51"/>
                  <a:pt x="180" y="58"/>
                  <a:pt x="191" y="58"/>
                </a:cubicBezTo>
                <a:cubicBezTo>
                  <a:pt x="202" y="58"/>
                  <a:pt x="202" y="58"/>
                  <a:pt x="202" y="58"/>
                </a:cubicBezTo>
                <a:cubicBezTo>
                  <a:pt x="209" y="58"/>
                  <a:pt x="215" y="64"/>
                  <a:pt x="215" y="71"/>
                </a:cubicBezTo>
                <a:cubicBezTo>
                  <a:pt x="215" y="78"/>
                  <a:pt x="209" y="84"/>
                  <a:pt x="202" y="84"/>
                </a:cubicBezTo>
                <a:cubicBezTo>
                  <a:pt x="175" y="83"/>
                  <a:pt x="175" y="83"/>
                  <a:pt x="175" y="83"/>
                </a:cubicBezTo>
                <a:cubicBezTo>
                  <a:pt x="49" y="83"/>
                  <a:pt x="49" y="83"/>
                  <a:pt x="49" y="83"/>
                </a:cubicBezTo>
                <a:cubicBezTo>
                  <a:pt x="22" y="83"/>
                  <a:pt x="0" y="105"/>
                  <a:pt x="0" y="133"/>
                </a:cubicBezTo>
                <a:cubicBezTo>
                  <a:pt x="0" y="137"/>
                  <a:pt x="0" y="137"/>
                  <a:pt x="0" y="137"/>
                </a:cubicBezTo>
                <a:cubicBezTo>
                  <a:pt x="0" y="160"/>
                  <a:pt x="18" y="184"/>
                  <a:pt x="36" y="184"/>
                </a:cubicBezTo>
                <a:cubicBezTo>
                  <a:pt x="111" y="184"/>
                  <a:pt x="111" y="184"/>
                  <a:pt x="111" y="184"/>
                </a:cubicBezTo>
                <a:cubicBezTo>
                  <a:pt x="118" y="184"/>
                  <a:pt x="124" y="191"/>
                  <a:pt x="124" y="198"/>
                </a:cubicBezTo>
                <a:cubicBezTo>
                  <a:pt x="124" y="205"/>
                  <a:pt x="118" y="210"/>
                  <a:pt x="111" y="210"/>
                </a:cubicBezTo>
                <a:cubicBezTo>
                  <a:pt x="100" y="210"/>
                  <a:pt x="100" y="210"/>
                  <a:pt x="100" y="210"/>
                </a:cubicBezTo>
                <a:cubicBezTo>
                  <a:pt x="92" y="210"/>
                  <a:pt x="92" y="210"/>
                  <a:pt x="92" y="210"/>
                </a:cubicBezTo>
                <a:cubicBezTo>
                  <a:pt x="71" y="210"/>
                  <a:pt x="54" y="228"/>
                  <a:pt x="54" y="249"/>
                </a:cubicBezTo>
                <a:cubicBezTo>
                  <a:pt x="54" y="253"/>
                  <a:pt x="54" y="253"/>
                  <a:pt x="54" y="253"/>
                </a:cubicBezTo>
                <a:cubicBezTo>
                  <a:pt x="54" y="270"/>
                  <a:pt x="67" y="289"/>
                  <a:pt x="79" y="290"/>
                </a:cubicBezTo>
                <a:cubicBezTo>
                  <a:pt x="240" y="290"/>
                  <a:pt x="240" y="290"/>
                  <a:pt x="240" y="290"/>
                </a:cubicBezTo>
                <a:cubicBezTo>
                  <a:pt x="246" y="290"/>
                  <a:pt x="252" y="293"/>
                  <a:pt x="252" y="300"/>
                </a:cubicBezTo>
                <a:cubicBezTo>
                  <a:pt x="252" y="311"/>
                  <a:pt x="238" y="311"/>
                  <a:pt x="238" y="311"/>
                </a:cubicBezTo>
                <a:cubicBezTo>
                  <a:pt x="230" y="311"/>
                  <a:pt x="223" y="316"/>
                  <a:pt x="223" y="325"/>
                </a:cubicBezTo>
                <a:cubicBezTo>
                  <a:pt x="223" y="338"/>
                  <a:pt x="231" y="341"/>
                  <a:pt x="239" y="341"/>
                </a:cubicBezTo>
                <a:cubicBezTo>
                  <a:pt x="356" y="341"/>
                  <a:pt x="356" y="341"/>
                  <a:pt x="356" y="341"/>
                </a:cubicBezTo>
                <a:cubicBezTo>
                  <a:pt x="431" y="341"/>
                  <a:pt x="431" y="341"/>
                  <a:pt x="431" y="341"/>
                </a:cubicBezTo>
                <a:cubicBezTo>
                  <a:pt x="509" y="341"/>
                  <a:pt x="509" y="341"/>
                  <a:pt x="509" y="341"/>
                </a:cubicBezTo>
                <a:cubicBezTo>
                  <a:pt x="569" y="341"/>
                  <a:pt x="603" y="288"/>
                  <a:pt x="603" y="236"/>
                </a:cubicBezTo>
                <a:cubicBezTo>
                  <a:pt x="603" y="145"/>
                  <a:pt x="505" y="141"/>
                  <a:pt x="505" y="14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94" name="组合 4"/>
          <p:cNvGrpSpPr/>
          <p:nvPr userDrawn="1"/>
        </p:nvGrpSpPr>
        <p:grpSpPr>
          <a:xfrm>
            <a:off x="8137576" y="-198744"/>
            <a:ext cx="577850" cy="2846694"/>
            <a:chOff x="8137576" y="5440056"/>
            <a:chExt cx="577850" cy="1588825"/>
          </a:xfrm>
        </p:grpSpPr>
        <p:sp>
          <p:nvSpPr>
            <p:cNvPr id="95" name="圆角矩形 94"/>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6"/>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97" name="组合 7"/>
          <p:cNvGrpSpPr/>
          <p:nvPr userDrawn="1"/>
        </p:nvGrpSpPr>
        <p:grpSpPr>
          <a:xfrm rot="16200000">
            <a:off x="7003841" y="1108635"/>
            <a:ext cx="577850" cy="2846693"/>
            <a:chOff x="8137576" y="5440056"/>
            <a:chExt cx="577850" cy="1588825"/>
          </a:xfrm>
        </p:grpSpPr>
        <p:sp>
          <p:nvSpPr>
            <p:cNvPr id="98" name="圆角矩形 97"/>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
            <p:cNvCxnSpPr/>
            <p:nvPr/>
          </p:nvCxnSpPr>
          <p:spPr>
            <a:xfrm rot="5400000" flipV="1">
              <a:off x="7704478" y="6224808"/>
              <a:ext cx="1424611" cy="19436"/>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0" name="组合 17"/>
          <p:cNvGrpSpPr/>
          <p:nvPr userDrawn="1"/>
        </p:nvGrpSpPr>
        <p:grpSpPr>
          <a:xfrm rot="12550244">
            <a:off x="4525183" y="2033419"/>
            <a:ext cx="577850" cy="5526525"/>
            <a:chOff x="8137576" y="5440056"/>
            <a:chExt cx="577850" cy="1588825"/>
          </a:xfrm>
        </p:grpSpPr>
        <p:sp>
          <p:nvSpPr>
            <p:cNvPr id="101" name="圆角矩形 100"/>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2" name="直接连接符 19"/>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14" name="文本占位符 113"/>
          <p:cNvSpPr>
            <a:spLocks noGrp="1"/>
          </p:cNvSpPr>
          <p:nvPr>
            <p:ph type="body" sz="quarter" idx="13"/>
          </p:nvPr>
        </p:nvSpPr>
        <p:spPr>
          <a:xfrm>
            <a:off x="5702293" y="4749366"/>
            <a:ext cx="5158876" cy="1665160"/>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chemeClr val="bg1"/>
          </a:solidFill>
        </p:spPr>
        <p:txBody>
          <a:bodyPr wrap="square">
            <a:noAutofit/>
          </a:bodyPr>
          <a:lstStyle>
            <a:lvl1pPr marL="0" indent="0">
              <a:lnSpc>
                <a:spcPct val="130000"/>
              </a:lnSpc>
              <a:buNone/>
              <a:defRPr sz="1200">
                <a:solidFill>
                  <a:schemeClr val="tx1">
                    <a:lumMod val="75000"/>
                    <a:lumOff val="25000"/>
                  </a:schemeClr>
                </a:solidFill>
              </a:defRPr>
            </a:lvl1pPr>
          </a:lstStyle>
          <a:p>
            <a:pPr lvl="0"/>
            <a:endParaRPr kumimoji="1" lang="zh-CN" altLang="en-US" dirty="0"/>
          </a:p>
        </p:txBody>
      </p:sp>
    </p:spTree>
    <p:extLst>
      <p:ext uri="{BB962C8B-B14F-4D97-AF65-F5344CB8AC3E}">
        <p14:creationId xmlns:p14="http://schemas.microsoft.com/office/powerpoint/2010/main" val="104325762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a:cs typeface="Segoe UI Light"/>
              </a:rPr>
              <a:t>Century Gothic</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err="1">
                <a:ln>
                  <a:noFill/>
                </a:ln>
                <a:solidFill>
                  <a:srgbClr val="FFFFFF"/>
                </a:solidFill>
                <a:effectLst/>
                <a:uLnTx/>
                <a:uFillTx/>
                <a:latin typeface="Segoe UI Light"/>
                <a:ea typeface="微软雅黑"/>
                <a:cs typeface="Segoe UI Light"/>
              </a:rPr>
              <a:t>cn.bing.com</a:t>
            </a: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57399603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585"/>
            <a:r>
              <a:rPr lang="zh-CN" altLang="en-US" sz="1800" dirty="0">
                <a:solidFill>
                  <a:schemeClr val="tx1">
                    <a:lumMod val="75000"/>
                    <a:lumOff val="25000"/>
                  </a:schemeClr>
                </a:solidFill>
                <a:latin typeface="Segoe UI Light"/>
                <a:ea typeface="微软雅黑"/>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Tree>
    <p:extLst>
      <p:ext uri="{BB962C8B-B14F-4D97-AF65-F5344CB8AC3E}">
        <p14:creationId xmlns:p14="http://schemas.microsoft.com/office/powerpoint/2010/main" val="14187467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点击</a:t>
            </a:r>
            <a:r>
              <a:rPr kumimoji="1" lang="en-US" altLang="zh-CN" sz="1333" b="0" i="0" u="none" strike="noStrike" kern="0" cap="none" spc="0" normalizeH="0" baseline="0" noProof="0" dirty="0">
                <a:ln>
                  <a:noFill/>
                </a:ln>
                <a:solidFill>
                  <a:srgbClr val="000000"/>
                </a:solidFill>
                <a:effectLst/>
                <a:uLnTx/>
                <a:uFillTx/>
                <a:latin typeface="Segoe UI Light" charset="0"/>
                <a:ea typeface="Segoe UI Light" charset="0"/>
                <a:cs typeface="Segoe UI Light" charset="0"/>
              </a:rPr>
              <a:t>Logo</a:t>
            </a:r>
            <a:r>
              <a:rPr kumimoji="1" lang="zh-CN" altLang="en-US" sz="1333" b="0" i="0" u="none" strike="noStrike" kern="0" cap="none" spc="0" normalizeH="0" baseline="0" noProof="0" dirty="0">
                <a:ln>
                  <a:noFill/>
                </a:ln>
                <a:solidFill>
                  <a:srgbClr val="000000"/>
                </a:solidFill>
                <a:effectLst/>
                <a:uLnTx/>
                <a:uFillTx/>
                <a:latin typeface="Century Gothic"/>
                <a:ea typeface="微软雅黑" charset="0"/>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341732545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a:t>按一下此處編輯標題</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按一下此處編輯母版副標題樣式</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2020/3/23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0886382"/>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按一下此處編輯母版標題樣式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a:t>按一下此處編輯母版文本樣式</a:t>
            </a:r>
          </a:p>
          <a:p>
            <a:pPr lvl="1"/>
            <a:r>
              <a:rPr lang="zh-CN" altLang="en-US"/>
              <a:t>第二級</a:t>
            </a:r>
          </a:p>
          <a:p>
            <a:pPr lvl="2"/>
            <a:r>
              <a:rPr lang="zh-CN" altLang="en-US"/>
              <a:t>第三級</a:t>
            </a:r>
          </a:p>
          <a:p>
            <a:pPr lvl="3"/>
            <a:r>
              <a:rPr lang="zh-CN" altLang="en-US"/>
              <a:t>第四級</a:t>
            </a:r>
          </a:p>
          <a:p>
            <a:pPr lvl="4"/>
            <a:r>
              <a:rPr lang="zh-CN" altLang="en-US"/>
              <a:t>第五級</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2020/3/23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84453698"/>
      </p:ext>
    </p:extLst>
  </p:cSld>
  <p:clrMapOvr>
    <a:masterClrMapping/>
  </p:clrMapOvr>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theme" Target="../theme/theme3.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image" Target="../media/image2.png"/><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41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6" r:id="rId4"/>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8725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1"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4F4F4"/>
        </a:solidFill>
        <a:effectLst/>
      </p:bgPr>
    </p:bg>
    <p:spTree>
      <p:nvGrpSpPr>
        <p:cNvPr id="1" name=""/>
        <p:cNvGrpSpPr/>
        <p:nvPr/>
      </p:nvGrpSpPr>
      <p:grpSpPr>
        <a:xfrm>
          <a:off x="0" y="0"/>
          <a:ext cx="0" cy="0"/>
          <a:chOff x="0" y="0"/>
          <a:chExt cx="0" cy="0"/>
        </a:xfrm>
      </p:grpSpPr>
      <p:sp>
        <p:nvSpPr>
          <p:cNvPr id="6" name="矩形 5"/>
          <p:cNvSpPr/>
          <p:nvPr userDrawn="1"/>
        </p:nvSpPr>
        <p:spPr>
          <a:xfrm>
            <a:off x="8325228" y="6545425"/>
            <a:ext cx="775136" cy="246221"/>
          </a:xfrm>
          <a:prstGeom prst="rect">
            <a:avLst/>
          </a:prstGeom>
        </p:spPr>
        <p:txBody>
          <a:bodyPr wrap="square">
            <a:spAutoFit/>
          </a:bodyPr>
          <a:lstStyle/>
          <a:p>
            <a:r>
              <a:rPr lang="en-US" altLang="zh-CN" sz="100">
                <a:solidFill>
                  <a:prstClr val="white"/>
                </a:solidFill>
                <a:latin typeface="微軟正黑體" pitchFamily="34" charset="-120"/>
                <a:ea typeface="微軟正黑體" pitchFamily="34" charset="-120"/>
              </a:rPr>
              <a:t>PPT</a:t>
            </a:r>
            <a:r>
              <a:rPr lang="zh-CN" altLang="en-US" sz="100">
                <a:solidFill>
                  <a:prstClr val="white"/>
                </a:solidFill>
                <a:latin typeface="微軟正黑體" pitchFamily="34" charset="-120"/>
                <a:ea typeface="微軟正黑體" pitchFamily="34" charset="-120"/>
              </a:rPr>
              <a:t>範本下載：</a:t>
            </a:r>
            <a:r>
              <a:rPr lang="en-US" altLang="zh-CN" sz="100">
                <a:solidFill>
                  <a:prstClr val="white"/>
                </a:solidFill>
                <a:latin typeface="微軟正黑體" pitchFamily="34" charset="-120"/>
                <a:ea typeface="微軟正黑體" pitchFamily="34" charset="-120"/>
              </a:rPr>
              <a:t>www.1ppt.com/moban/     </a:t>
            </a:r>
            <a:r>
              <a:rPr lang="zh-CN" altLang="en-US" sz="100">
                <a:solidFill>
                  <a:prstClr val="white"/>
                </a:solidFill>
                <a:latin typeface="微軟正黑體" pitchFamily="34" charset="-120"/>
                <a:ea typeface="微軟正黑體" pitchFamily="34" charset="-120"/>
              </a:rPr>
              <a:t>行業</a:t>
            </a:r>
            <a:r>
              <a:rPr lang="en-US" altLang="zh-CN" sz="100">
                <a:solidFill>
                  <a:prstClr val="white"/>
                </a:solidFill>
                <a:latin typeface="微軟正黑體" pitchFamily="34" charset="-120"/>
                <a:ea typeface="微軟正黑體" pitchFamily="34" charset="-120"/>
              </a:rPr>
              <a:t>PPT</a:t>
            </a:r>
            <a:r>
              <a:rPr lang="zh-CN" altLang="en-US" sz="100">
                <a:solidFill>
                  <a:prstClr val="white"/>
                </a:solidFill>
                <a:latin typeface="微軟正黑體" pitchFamily="34" charset="-120"/>
                <a:ea typeface="微軟正黑體" pitchFamily="34" charset="-120"/>
              </a:rPr>
              <a:t>範本：</a:t>
            </a:r>
            <a:r>
              <a:rPr lang="en-US" altLang="zh-CN" sz="100">
                <a:solidFill>
                  <a:prstClr val="white"/>
                </a:solidFill>
                <a:latin typeface="微軟正黑體" pitchFamily="34" charset="-120"/>
                <a:ea typeface="微軟正黑體" pitchFamily="34" charset="-120"/>
              </a:rPr>
              <a:t>www.1ppt.com/hangye</a:t>
            </a:r>
            <a:r>
              <a:rPr lang="en-US" altLang="zh-CN" sz="100" dirty="0">
                <a:solidFill>
                  <a:prstClr val="white"/>
                </a:solidFill>
                <a:latin typeface="微軟正黑體" pitchFamily="34" charset="-120"/>
                <a:ea typeface="微軟正黑體" pitchFamily="34" charset="-120"/>
              </a:rPr>
              <a:t>/ </a:t>
            </a:r>
          </a:p>
          <a:p>
            <a:r>
              <a:rPr lang="zh-CN" altLang="en-US" sz="100">
                <a:solidFill>
                  <a:prstClr val="white"/>
                </a:solidFill>
                <a:latin typeface="微軟正黑體" pitchFamily="34" charset="-120"/>
                <a:ea typeface="微軟正黑體" pitchFamily="34" charset="-120"/>
              </a:rPr>
              <a:t>節日</a:t>
            </a:r>
            <a:r>
              <a:rPr lang="en-US" altLang="zh-CN" sz="100">
                <a:solidFill>
                  <a:prstClr val="white"/>
                </a:solidFill>
                <a:latin typeface="微軟正黑體" pitchFamily="34" charset="-120"/>
                <a:ea typeface="微軟正黑體" pitchFamily="34" charset="-120"/>
              </a:rPr>
              <a:t>PPT</a:t>
            </a:r>
            <a:r>
              <a:rPr lang="zh-CN" altLang="en-US" sz="100">
                <a:solidFill>
                  <a:prstClr val="white"/>
                </a:solidFill>
                <a:latin typeface="微軟正黑體" pitchFamily="34" charset="-120"/>
                <a:ea typeface="微軟正黑體" pitchFamily="34" charset="-120"/>
              </a:rPr>
              <a:t>範本：</a:t>
            </a:r>
            <a:r>
              <a:rPr lang="en-US" altLang="zh-CN" sz="100">
                <a:solidFill>
                  <a:prstClr val="white"/>
                </a:solidFill>
                <a:latin typeface="微軟正黑體" pitchFamily="34" charset="-120"/>
                <a:ea typeface="微軟正黑體" pitchFamily="34" charset="-120"/>
              </a:rPr>
              <a:t>www.1ppt.com/jieri/           PPT</a:t>
            </a:r>
            <a:r>
              <a:rPr lang="zh-CN" altLang="en-US" sz="100">
                <a:solidFill>
                  <a:prstClr val="white"/>
                </a:solidFill>
                <a:latin typeface="微軟正黑體" pitchFamily="34" charset="-120"/>
                <a:ea typeface="微軟正黑體" pitchFamily="34" charset="-120"/>
              </a:rPr>
              <a:t>素材下載：</a:t>
            </a:r>
            <a:r>
              <a:rPr lang="en-US" altLang="zh-CN" sz="100">
                <a:solidFill>
                  <a:prstClr val="white"/>
                </a:solidFill>
                <a:latin typeface="微軟正黑體" pitchFamily="34" charset="-120"/>
                <a:ea typeface="微軟正黑體" pitchFamily="34" charset="-120"/>
              </a:rPr>
              <a:t>www.1ppt.com/sucai</a:t>
            </a:r>
            <a:r>
              <a:rPr lang="en-US" altLang="zh-CN" sz="100" dirty="0">
                <a:solidFill>
                  <a:prstClr val="white"/>
                </a:solidFill>
                <a:latin typeface="微軟正黑體" pitchFamily="34" charset="-120"/>
                <a:ea typeface="微軟正黑體" pitchFamily="34" charset="-120"/>
              </a:rPr>
              <a:t>/</a:t>
            </a:r>
          </a:p>
          <a:p>
            <a:r>
              <a:rPr lang="en-US" altLang="zh-CN" sz="100">
                <a:solidFill>
                  <a:prstClr val="white"/>
                </a:solidFill>
                <a:latin typeface="微軟正黑體" pitchFamily="34" charset="-120"/>
                <a:ea typeface="微軟正黑體" pitchFamily="34" charset="-120"/>
              </a:rPr>
              <a:t>PPT</a:t>
            </a:r>
            <a:r>
              <a:rPr lang="zh-CN" altLang="en-US" sz="100">
                <a:solidFill>
                  <a:prstClr val="white"/>
                </a:solidFill>
                <a:latin typeface="微軟正黑體" pitchFamily="34" charset="-120"/>
                <a:ea typeface="微軟正黑體" pitchFamily="34" charset="-120"/>
              </a:rPr>
              <a:t>背景圖片：</a:t>
            </a:r>
            <a:r>
              <a:rPr lang="en-US" altLang="zh-CN" sz="100">
                <a:solidFill>
                  <a:prstClr val="white"/>
                </a:solidFill>
                <a:latin typeface="微軟正黑體" pitchFamily="34" charset="-120"/>
                <a:ea typeface="微軟正黑體" pitchFamily="34" charset="-120"/>
              </a:rPr>
              <a:t>www.1ppt.com/beijing/      PPT</a:t>
            </a:r>
            <a:r>
              <a:rPr lang="zh-CN" altLang="en-US" sz="100">
                <a:solidFill>
                  <a:prstClr val="white"/>
                </a:solidFill>
                <a:latin typeface="微軟正黑體" pitchFamily="34" charset="-120"/>
                <a:ea typeface="微軟正黑體" pitchFamily="34" charset="-120"/>
              </a:rPr>
              <a:t>圖表下載：</a:t>
            </a:r>
            <a:r>
              <a:rPr lang="en-US" altLang="zh-CN" sz="100">
                <a:solidFill>
                  <a:prstClr val="white"/>
                </a:solidFill>
                <a:latin typeface="微軟正黑體" pitchFamily="34" charset="-120"/>
                <a:ea typeface="微軟正黑體" pitchFamily="34" charset="-120"/>
              </a:rPr>
              <a:t>www.1ppt.com/tubiao</a:t>
            </a:r>
            <a:r>
              <a:rPr lang="en-US" altLang="zh-CN" sz="100" dirty="0">
                <a:solidFill>
                  <a:prstClr val="white"/>
                </a:solidFill>
                <a:latin typeface="微軟正黑體" pitchFamily="34" charset="-120"/>
                <a:ea typeface="微軟正黑體" pitchFamily="34" charset="-120"/>
              </a:rPr>
              <a:t>/      </a:t>
            </a:r>
          </a:p>
          <a:p>
            <a:r>
              <a:rPr lang="zh-CN" altLang="en-US" sz="100">
                <a:solidFill>
                  <a:prstClr val="white"/>
                </a:solidFill>
                <a:latin typeface="微軟正黑體" pitchFamily="34" charset="-120"/>
                <a:ea typeface="微軟正黑體" pitchFamily="34" charset="-120"/>
              </a:rPr>
              <a:t>優秀</a:t>
            </a:r>
            <a:r>
              <a:rPr lang="en-US" altLang="zh-CN" sz="100">
                <a:solidFill>
                  <a:prstClr val="white"/>
                </a:solidFill>
                <a:latin typeface="微軟正黑體" pitchFamily="34" charset="-120"/>
                <a:ea typeface="微軟正黑體" pitchFamily="34" charset="-120"/>
              </a:rPr>
              <a:t>PPT</a:t>
            </a:r>
            <a:r>
              <a:rPr lang="zh-CN" altLang="en-US" sz="100">
                <a:solidFill>
                  <a:prstClr val="white"/>
                </a:solidFill>
                <a:latin typeface="微軟正黑體" pitchFamily="34" charset="-120"/>
                <a:ea typeface="微軟正黑體" pitchFamily="34" charset="-120"/>
              </a:rPr>
              <a:t>下載：</a:t>
            </a:r>
            <a:r>
              <a:rPr lang="en-US" altLang="zh-CN" sz="100">
                <a:solidFill>
                  <a:prstClr val="white"/>
                </a:solidFill>
                <a:latin typeface="微軟正黑體" pitchFamily="34" charset="-120"/>
                <a:ea typeface="微軟正黑體" pitchFamily="34" charset="-120"/>
              </a:rPr>
              <a:t>www.1ppt.com/xiazai</a:t>
            </a:r>
            <a:r>
              <a:rPr lang="en-US" altLang="zh-CN" sz="100" dirty="0">
                <a:solidFill>
                  <a:prstClr val="white"/>
                </a:solidFill>
                <a:latin typeface="微軟正黑體" pitchFamily="34" charset="-120"/>
                <a:ea typeface="微軟正黑體" pitchFamily="34" charset="-120"/>
              </a:rPr>
              <a:t>/        PPT</a:t>
            </a:r>
            <a:r>
              <a:rPr lang="zh-CN" altLang="en-US" sz="100" dirty="0">
                <a:solidFill>
                  <a:prstClr val="white"/>
                </a:solidFill>
                <a:latin typeface="微軟正黑體" pitchFamily="34" charset="-120"/>
                <a:ea typeface="微軟正黑體" pitchFamily="34" charset="-120"/>
              </a:rPr>
              <a:t>教程： </a:t>
            </a:r>
            <a:r>
              <a:rPr lang="en-US" altLang="zh-CN" sz="100" dirty="0">
                <a:solidFill>
                  <a:prstClr val="white"/>
                </a:solidFill>
                <a:latin typeface="微軟正黑體" pitchFamily="34" charset="-120"/>
                <a:ea typeface="微軟正黑體" pitchFamily="34" charset="-120"/>
              </a:rPr>
              <a:t>www.1ppt.com/powerpoint/      </a:t>
            </a:r>
          </a:p>
          <a:p>
            <a:r>
              <a:rPr lang="en-US" altLang="zh-CN" sz="100" dirty="0">
                <a:solidFill>
                  <a:prstClr val="white"/>
                </a:solidFill>
                <a:latin typeface="微軟正黑體" pitchFamily="34" charset="-120"/>
                <a:ea typeface="微軟正黑體" pitchFamily="34" charset="-120"/>
              </a:rPr>
              <a:t>Word</a:t>
            </a:r>
            <a:r>
              <a:rPr lang="zh-CN" altLang="en-US" sz="100" dirty="0">
                <a:solidFill>
                  <a:prstClr val="white"/>
                </a:solidFill>
                <a:latin typeface="微軟正黑體" pitchFamily="34" charset="-120"/>
                <a:ea typeface="微軟正黑體" pitchFamily="34" charset="-120"/>
              </a:rPr>
              <a:t>教程： </a:t>
            </a:r>
            <a:r>
              <a:rPr lang="en-US" altLang="zh-CN" sz="100" dirty="0">
                <a:solidFill>
                  <a:prstClr val="white"/>
                </a:solidFill>
                <a:latin typeface="微軟正黑體" pitchFamily="34" charset="-120"/>
                <a:ea typeface="微軟正黑體" pitchFamily="34" charset="-120"/>
              </a:rPr>
              <a:t>www.1ppt.com/word/              Excel</a:t>
            </a:r>
            <a:r>
              <a:rPr lang="zh-CN" altLang="en-US" sz="100" dirty="0">
                <a:solidFill>
                  <a:prstClr val="white"/>
                </a:solidFill>
                <a:latin typeface="微軟正黑體" pitchFamily="34" charset="-120"/>
                <a:ea typeface="微軟正黑體" pitchFamily="34" charset="-120"/>
              </a:rPr>
              <a:t>教程：</a:t>
            </a:r>
            <a:r>
              <a:rPr lang="en-US" altLang="zh-CN" sz="100" dirty="0">
                <a:solidFill>
                  <a:prstClr val="white"/>
                </a:solidFill>
                <a:latin typeface="微軟正黑體" pitchFamily="34" charset="-120"/>
                <a:ea typeface="微軟正黑體" pitchFamily="34" charset="-120"/>
              </a:rPr>
              <a:t>www.1ppt.com/excel/  </a:t>
            </a:r>
          </a:p>
          <a:p>
            <a:r>
              <a:rPr lang="zh-CN" altLang="en-US" sz="100">
                <a:solidFill>
                  <a:prstClr val="white"/>
                </a:solidFill>
                <a:latin typeface="微軟正黑體" pitchFamily="34" charset="-120"/>
                <a:ea typeface="微軟正黑體" pitchFamily="34" charset="-120"/>
              </a:rPr>
              <a:t>資料下載：</a:t>
            </a:r>
            <a:r>
              <a:rPr lang="en-US" altLang="zh-CN" sz="100">
                <a:solidFill>
                  <a:prstClr val="white"/>
                </a:solidFill>
                <a:latin typeface="微軟正黑體" pitchFamily="34" charset="-120"/>
                <a:ea typeface="微軟正黑體" pitchFamily="34" charset="-120"/>
              </a:rPr>
              <a:t>www.1ppt.com/ziliao/                PPT</a:t>
            </a:r>
            <a:r>
              <a:rPr lang="zh-CN" altLang="en-US" sz="100">
                <a:solidFill>
                  <a:prstClr val="white"/>
                </a:solidFill>
                <a:latin typeface="微軟正黑體" pitchFamily="34" charset="-120"/>
                <a:ea typeface="微軟正黑體" pitchFamily="34" charset="-120"/>
              </a:rPr>
              <a:t>課件下載：</a:t>
            </a:r>
            <a:r>
              <a:rPr lang="en-US" altLang="zh-CN" sz="100">
                <a:solidFill>
                  <a:prstClr val="white"/>
                </a:solidFill>
                <a:latin typeface="微軟正黑體" pitchFamily="34" charset="-120"/>
                <a:ea typeface="微軟正黑體" pitchFamily="34" charset="-120"/>
              </a:rPr>
              <a:t>www.1ppt.com/kejian</a:t>
            </a:r>
            <a:r>
              <a:rPr lang="en-US" altLang="zh-CN" sz="100" dirty="0">
                <a:solidFill>
                  <a:prstClr val="white"/>
                </a:solidFill>
                <a:latin typeface="微軟正黑體" pitchFamily="34" charset="-120"/>
                <a:ea typeface="微軟正黑體" pitchFamily="34" charset="-120"/>
              </a:rPr>
              <a:t>/ </a:t>
            </a:r>
          </a:p>
          <a:p>
            <a:r>
              <a:rPr lang="zh-CN" altLang="en-US" sz="100">
                <a:solidFill>
                  <a:prstClr val="white"/>
                </a:solidFill>
                <a:latin typeface="微軟正黑體" pitchFamily="34" charset="-120"/>
                <a:ea typeface="微軟正黑體" pitchFamily="34" charset="-120"/>
              </a:rPr>
              <a:t>範文下載：</a:t>
            </a:r>
            <a:r>
              <a:rPr lang="en-US" altLang="zh-CN" sz="100">
                <a:solidFill>
                  <a:prstClr val="white"/>
                </a:solidFill>
                <a:latin typeface="微軟正黑體" pitchFamily="34" charset="-120"/>
                <a:ea typeface="微軟正黑體" pitchFamily="34" charset="-120"/>
              </a:rPr>
              <a:t>www.1ppt.com/fanwen/             </a:t>
            </a:r>
            <a:r>
              <a:rPr lang="zh-CN" altLang="en-US" sz="100">
                <a:solidFill>
                  <a:prstClr val="white"/>
                </a:solidFill>
                <a:latin typeface="微軟正黑體" pitchFamily="34" charset="-120"/>
                <a:ea typeface="微軟正黑體" pitchFamily="34" charset="-120"/>
              </a:rPr>
              <a:t>試卷下載：</a:t>
            </a:r>
            <a:r>
              <a:rPr lang="en-US" altLang="zh-CN" sz="100">
                <a:solidFill>
                  <a:prstClr val="white"/>
                </a:solidFill>
                <a:latin typeface="微軟正黑體" pitchFamily="34" charset="-120"/>
                <a:ea typeface="微軟正黑體" pitchFamily="34" charset="-120"/>
              </a:rPr>
              <a:t>www.1ppt.com/shiti</a:t>
            </a:r>
            <a:r>
              <a:rPr lang="en-US" altLang="zh-CN" sz="100" dirty="0">
                <a:solidFill>
                  <a:prstClr val="white"/>
                </a:solidFill>
                <a:latin typeface="微軟正黑體" pitchFamily="34" charset="-120"/>
                <a:ea typeface="微軟正黑體" pitchFamily="34" charset="-120"/>
              </a:rPr>
              <a:t>/  </a:t>
            </a:r>
          </a:p>
          <a:p>
            <a:r>
              <a:rPr lang="zh-CN" altLang="en-US" sz="100">
                <a:solidFill>
                  <a:prstClr val="white"/>
                </a:solidFill>
                <a:latin typeface="微軟正黑體" pitchFamily="34" charset="-120"/>
                <a:ea typeface="微軟正黑體" pitchFamily="34" charset="-120"/>
              </a:rPr>
              <a:t>教案下載：</a:t>
            </a:r>
            <a:r>
              <a:rPr lang="en-US" altLang="zh-CN" sz="100">
                <a:solidFill>
                  <a:prstClr val="white"/>
                </a:solidFill>
                <a:latin typeface="微軟正黑體" pitchFamily="34" charset="-120"/>
                <a:ea typeface="微軟正黑體" pitchFamily="34" charset="-120"/>
              </a:rPr>
              <a:t>www.1ppt.com/jiaoan</a:t>
            </a:r>
            <a:r>
              <a:rPr lang="en-US" altLang="zh-CN" sz="100" dirty="0">
                <a:solidFill>
                  <a:prstClr val="white"/>
                </a:solidFill>
                <a:latin typeface="微軟正黑體" pitchFamily="34" charset="-120"/>
                <a:ea typeface="微軟正黑體" pitchFamily="34" charset="-120"/>
              </a:rPr>
              <a:t>/        </a:t>
            </a:r>
          </a:p>
          <a:p>
            <a:r>
              <a:rPr lang="zh-CN" altLang="en-US" sz="100">
                <a:solidFill>
                  <a:prstClr val="white"/>
                </a:solidFill>
                <a:latin typeface="微軟正黑體" pitchFamily="34" charset="-120"/>
                <a:ea typeface="微軟正黑體" pitchFamily="34" charset="-120"/>
              </a:rPr>
              <a:t>字體下載：</a:t>
            </a:r>
            <a:r>
              <a:rPr lang="en-US" altLang="zh-CN" sz="100">
                <a:solidFill>
                  <a:prstClr val="white"/>
                </a:solidFill>
                <a:latin typeface="微軟正黑體" pitchFamily="34" charset="-120"/>
                <a:ea typeface="微軟正黑體" pitchFamily="34" charset="-120"/>
              </a:rPr>
              <a:t>www.1ppt.com/ziti</a:t>
            </a:r>
            <a:r>
              <a:rPr lang="en-US" altLang="zh-CN" sz="100" dirty="0">
                <a:solidFill>
                  <a:prstClr val="white"/>
                </a:solidFill>
                <a:latin typeface="微軟正黑體" pitchFamily="34" charset="-120"/>
                <a:ea typeface="微軟正黑體" pitchFamily="34" charset="-120"/>
              </a:rPr>
              <a:t>/</a:t>
            </a:r>
          </a:p>
          <a:p>
            <a:r>
              <a:rPr lang="en-US" altLang="zh-CN" sz="100" dirty="0">
                <a:solidFill>
                  <a:prstClr val="white"/>
                </a:solidFill>
                <a:latin typeface="微軟正黑體" pitchFamily="34" charset="-120"/>
                <a:ea typeface="微軟正黑體" pitchFamily="34" charset="-120"/>
              </a:rPr>
              <a:t> </a:t>
            </a:r>
            <a:endParaRPr lang="zh-CN" altLang="en-US" sz="100" dirty="0">
              <a:solidFill>
                <a:prstClr val="white"/>
              </a:solidFill>
              <a:latin typeface="微軟正黑體" pitchFamily="34" charset="-120"/>
              <a:ea typeface="微軟正黑體" pitchFamily="34" charset="-120"/>
            </a:endParaRPr>
          </a:p>
        </p:txBody>
      </p:sp>
      <p:sp>
        <p:nvSpPr>
          <p:cNvPr id="2" name="KSO_TEMPLATE" hidden="1"/>
          <p:cNvSpPr/>
          <p:nvPr userDrawn="1">
            <p:custDataLst>
              <p:tags r:id="rId3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3655" y="-25400"/>
            <a:ext cx="12235815" cy="697420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itchFamily="34" charset="-120"/>
              <a:ea typeface="微軟正黑體" pitchFamily="34" charset="-120"/>
            </a:endParaRPr>
          </a:p>
        </p:txBody>
      </p:sp>
      <p:pic>
        <p:nvPicPr>
          <p:cNvPr id="13" name="图片 12"/>
          <p:cNvPicPr>
            <a:picLocks noChangeAspect="1"/>
          </p:cNvPicPr>
          <p:nvPr userDrawn="1"/>
        </p:nvPicPr>
        <p:blipFill>
          <a:blip r:embed="rId36" cstate="screen">
            <a:extLst>
              <a:ext uri="{28A0092B-C50C-407E-A947-70E740481C1C}">
                <a14:useLocalDpi xmlns:a14="http://schemas.microsoft.com/office/drawing/2010/main"/>
              </a:ext>
            </a:extLst>
          </a:blip>
          <a:srcRect l="83950" b="51583"/>
          <a:stretch>
            <a:fillRect/>
          </a:stretch>
        </p:blipFill>
        <p:spPr>
          <a:xfrm flipH="1">
            <a:off x="-33655" y="-25400"/>
            <a:ext cx="1530350" cy="2597150"/>
          </a:xfrm>
          <a:prstGeom prst="rect">
            <a:avLst/>
          </a:prstGeom>
        </p:spPr>
      </p:pic>
    </p:spTree>
    <p:extLst>
      <p:ext uri="{BB962C8B-B14F-4D97-AF65-F5344CB8AC3E}">
        <p14:creationId xmlns:p14="http://schemas.microsoft.com/office/powerpoint/2010/main" val="35714395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Lst>
  <mc:AlternateContent xmlns:mc="http://schemas.openxmlformats.org/markup-compatibility/2006">
    <mc:Choice xmlns:p14="http://schemas.microsoft.com/office/powerpoint/2010/main" Requires="p14">
      <p:transition p14:dur="10" advTm="0">
        <p:random/>
      </p:transition>
    </mc:Choice>
    <mc:Fallback>
      <p:transition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5.jp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jpg"/><Relationship Id="rId9"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2">
            <a:extLst>
              <a:ext uri="{FF2B5EF4-FFF2-40B4-BE49-F238E27FC236}">
                <a16:creationId xmlns:a16="http://schemas.microsoft.com/office/drawing/2014/main" id="{EF5294CF-9712-43C7-B541-DBBCF957DA46}"/>
              </a:ext>
            </a:extLst>
          </p:cNvPr>
          <p:cNvSpPr/>
          <p:nvPr/>
        </p:nvSpPr>
        <p:spPr>
          <a:xfrm>
            <a:off x="241276" y="4987994"/>
            <a:ext cx="10873760" cy="124388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nvGrpSpPr>
          <p:cNvPr id="5" name="组 15">
            <a:extLst>
              <a:ext uri="{FF2B5EF4-FFF2-40B4-BE49-F238E27FC236}">
                <a16:creationId xmlns:a16="http://schemas.microsoft.com/office/drawing/2014/main" id="{0F262A75-DF11-4BB8-99FA-13B3231B9FF8}"/>
              </a:ext>
            </a:extLst>
          </p:cNvPr>
          <p:cNvGrpSpPr/>
          <p:nvPr/>
        </p:nvGrpSpPr>
        <p:grpSpPr>
          <a:xfrm>
            <a:off x="2407995" y="3286212"/>
            <a:ext cx="3217348" cy="1872862"/>
            <a:chOff x="5477356" y="2913238"/>
            <a:chExt cx="3368664" cy="2115961"/>
          </a:xfrm>
        </p:grpSpPr>
        <p:sp>
          <p:nvSpPr>
            <p:cNvPr id="6" name="三角形 16">
              <a:extLst>
                <a:ext uri="{FF2B5EF4-FFF2-40B4-BE49-F238E27FC236}">
                  <a16:creationId xmlns:a16="http://schemas.microsoft.com/office/drawing/2014/main" id="{610B85DD-65E5-4FF3-A298-1C4A762EC218}"/>
                </a:ext>
              </a:extLst>
            </p:cNvPr>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 name="直角三角形 6">
              <a:extLst>
                <a:ext uri="{FF2B5EF4-FFF2-40B4-BE49-F238E27FC236}">
                  <a16:creationId xmlns:a16="http://schemas.microsoft.com/office/drawing/2014/main" id="{97B0EB2D-F0E9-4D80-B5B1-76F8FE9A8B4F}"/>
                </a:ext>
              </a:extLst>
            </p:cNvPr>
            <p:cNvSpPr/>
            <p:nvPr/>
          </p:nvSpPr>
          <p:spPr>
            <a:xfrm>
              <a:off x="7162800" y="2913238"/>
              <a:ext cx="1683220" cy="211596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8" name="组 19">
            <a:extLst>
              <a:ext uri="{FF2B5EF4-FFF2-40B4-BE49-F238E27FC236}">
                <a16:creationId xmlns:a16="http://schemas.microsoft.com/office/drawing/2014/main" id="{69C99775-0FF9-4808-8DF0-466DA05D02D8}"/>
              </a:ext>
            </a:extLst>
          </p:cNvPr>
          <p:cNvGrpSpPr/>
          <p:nvPr/>
        </p:nvGrpSpPr>
        <p:grpSpPr>
          <a:xfrm>
            <a:off x="5667980" y="3612409"/>
            <a:ext cx="4983668" cy="1546664"/>
            <a:chOff x="5477356" y="2913238"/>
            <a:chExt cx="3368664" cy="2115961"/>
          </a:xfrm>
        </p:grpSpPr>
        <p:sp>
          <p:nvSpPr>
            <p:cNvPr id="9" name="三角形 20">
              <a:extLst>
                <a:ext uri="{FF2B5EF4-FFF2-40B4-BE49-F238E27FC236}">
                  <a16:creationId xmlns:a16="http://schemas.microsoft.com/office/drawing/2014/main" id="{3025BF6E-04CF-48DF-9767-DB9695056F8E}"/>
                </a:ext>
              </a:extLst>
            </p:cNvPr>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直角三角形 9">
              <a:extLst>
                <a:ext uri="{FF2B5EF4-FFF2-40B4-BE49-F238E27FC236}">
                  <a16:creationId xmlns:a16="http://schemas.microsoft.com/office/drawing/2014/main" id="{0ED60AAE-7927-4600-96A8-90E70A06B406}"/>
                </a:ext>
              </a:extLst>
            </p:cNvPr>
            <p:cNvSpPr/>
            <p:nvPr/>
          </p:nvSpPr>
          <p:spPr>
            <a:xfrm>
              <a:off x="7162800" y="2913238"/>
              <a:ext cx="1683220" cy="2115961"/>
            </a:xfrm>
            <a:prstGeom prst="r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1" name="组 8">
            <a:extLst>
              <a:ext uri="{FF2B5EF4-FFF2-40B4-BE49-F238E27FC236}">
                <a16:creationId xmlns:a16="http://schemas.microsoft.com/office/drawing/2014/main" id="{7F0FDA0D-4446-48B0-B0F6-F713D78A4289}"/>
              </a:ext>
            </a:extLst>
          </p:cNvPr>
          <p:cNvGrpSpPr/>
          <p:nvPr/>
        </p:nvGrpSpPr>
        <p:grpSpPr>
          <a:xfrm>
            <a:off x="1913834" y="4171806"/>
            <a:ext cx="1856419" cy="1000729"/>
            <a:chOff x="5477356" y="2913238"/>
            <a:chExt cx="3368664" cy="2115961"/>
          </a:xfrm>
        </p:grpSpPr>
        <p:sp>
          <p:nvSpPr>
            <p:cNvPr id="12" name="三角形 9">
              <a:extLst>
                <a:ext uri="{FF2B5EF4-FFF2-40B4-BE49-F238E27FC236}">
                  <a16:creationId xmlns:a16="http://schemas.microsoft.com/office/drawing/2014/main" id="{812A45DF-DD7B-4777-ADF1-04D449A23E67}"/>
                </a:ext>
              </a:extLst>
            </p:cNvPr>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3" name="直角三角形 12">
              <a:extLst>
                <a:ext uri="{FF2B5EF4-FFF2-40B4-BE49-F238E27FC236}">
                  <a16:creationId xmlns:a16="http://schemas.microsoft.com/office/drawing/2014/main" id="{B2A92435-FC7A-4C9B-BE0F-6CE74157F51B}"/>
                </a:ext>
              </a:extLst>
            </p:cNvPr>
            <p:cNvSpPr/>
            <p:nvPr/>
          </p:nvSpPr>
          <p:spPr>
            <a:xfrm>
              <a:off x="7162800" y="2913238"/>
              <a:ext cx="1683220" cy="2115961"/>
            </a:xfrm>
            <a:prstGeom prst="r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4" name="组 41">
            <a:extLst>
              <a:ext uri="{FF2B5EF4-FFF2-40B4-BE49-F238E27FC236}">
                <a16:creationId xmlns:a16="http://schemas.microsoft.com/office/drawing/2014/main" id="{06BD3458-061F-4CE2-A303-ECB9C4B9A9D1}"/>
              </a:ext>
            </a:extLst>
          </p:cNvPr>
          <p:cNvGrpSpPr/>
          <p:nvPr/>
        </p:nvGrpSpPr>
        <p:grpSpPr>
          <a:xfrm>
            <a:off x="1076964" y="4685633"/>
            <a:ext cx="751252" cy="1067568"/>
            <a:chOff x="10788212" y="1325777"/>
            <a:chExt cx="835399" cy="1187146"/>
          </a:xfrm>
          <a:solidFill>
            <a:schemeClr val="accent2">
              <a:lumMod val="40000"/>
              <a:lumOff val="60000"/>
            </a:schemeClr>
          </a:solidFill>
        </p:grpSpPr>
        <p:sp>
          <p:nvSpPr>
            <p:cNvPr id="15" name="三角形 42">
              <a:extLst>
                <a:ext uri="{FF2B5EF4-FFF2-40B4-BE49-F238E27FC236}">
                  <a16:creationId xmlns:a16="http://schemas.microsoft.com/office/drawing/2014/main" id="{00EDEC7E-9D82-4B24-9D61-8A3DDD9D7DC3}"/>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三角形 43">
              <a:extLst>
                <a:ext uri="{FF2B5EF4-FFF2-40B4-BE49-F238E27FC236}">
                  <a16:creationId xmlns:a16="http://schemas.microsoft.com/office/drawing/2014/main" id="{3680A8B4-2D25-4CA8-A4B8-0F5D3C76AAFF}"/>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三角形 44">
              <a:extLst>
                <a:ext uri="{FF2B5EF4-FFF2-40B4-BE49-F238E27FC236}">
                  <a16:creationId xmlns:a16="http://schemas.microsoft.com/office/drawing/2014/main" id="{31AB7F04-0544-46AC-9E68-8B943C249BB0}"/>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矩形 17">
              <a:extLst>
                <a:ext uri="{FF2B5EF4-FFF2-40B4-BE49-F238E27FC236}">
                  <a16:creationId xmlns:a16="http://schemas.microsoft.com/office/drawing/2014/main" id="{BAFC03EE-F2EA-4D61-9743-9923C7AE54BC}"/>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9" name="组 85">
            <a:extLst>
              <a:ext uri="{FF2B5EF4-FFF2-40B4-BE49-F238E27FC236}">
                <a16:creationId xmlns:a16="http://schemas.microsoft.com/office/drawing/2014/main" id="{474B2323-A6A4-4AC1-B4C4-D29668DD6F7E}"/>
              </a:ext>
            </a:extLst>
          </p:cNvPr>
          <p:cNvGrpSpPr/>
          <p:nvPr/>
        </p:nvGrpSpPr>
        <p:grpSpPr>
          <a:xfrm>
            <a:off x="5862756" y="4552349"/>
            <a:ext cx="466488" cy="662904"/>
            <a:chOff x="10788212" y="1325777"/>
            <a:chExt cx="835399" cy="1187146"/>
          </a:xfrm>
          <a:solidFill>
            <a:schemeClr val="accent2">
              <a:lumMod val="60000"/>
              <a:lumOff val="40000"/>
            </a:schemeClr>
          </a:solidFill>
        </p:grpSpPr>
        <p:sp>
          <p:nvSpPr>
            <p:cNvPr id="20" name="三角形 86">
              <a:extLst>
                <a:ext uri="{FF2B5EF4-FFF2-40B4-BE49-F238E27FC236}">
                  <a16:creationId xmlns:a16="http://schemas.microsoft.com/office/drawing/2014/main" id="{487CBDD3-9FD8-451F-9881-21FCA8ED14EC}"/>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三角形 87">
              <a:extLst>
                <a:ext uri="{FF2B5EF4-FFF2-40B4-BE49-F238E27FC236}">
                  <a16:creationId xmlns:a16="http://schemas.microsoft.com/office/drawing/2014/main" id="{D7E47A4F-0AD4-4E45-9430-E9FB26C9117F}"/>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三角形 88">
              <a:extLst>
                <a:ext uri="{FF2B5EF4-FFF2-40B4-BE49-F238E27FC236}">
                  <a16:creationId xmlns:a16="http://schemas.microsoft.com/office/drawing/2014/main" id="{1DCDCB3D-1A7D-4F6F-A99F-C387FDFB321B}"/>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矩形 22">
              <a:extLst>
                <a:ext uri="{FF2B5EF4-FFF2-40B4-BE49-F238E27FC236}">
                  <a16:creationId xmlns:a16="http://schemas.microsoft.com/office/drawing/2014/main" id="{66E8702B-913C-45F2-807E-56E4F9E7C58B}"/>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27" name="组 28">
            <a:extLst>
              <a:ext uri="{FF2B5EF4-FFF2-40B4-BE49-F238E27FC236}">
                <a16:creationId xmlns:a16="http://schemas.microsoft.com/office/drawing/2014/main" id="{5F2493B5-07E4-4BFA-A41C-E43C86BC9E89}"/>
              </a:ext>
            </a:extLst>
          </p:cNvPr>
          <p:cNvGrpSpPr/>
          <p:nvPr/>
        </p:nvGrpSpPr>
        <p:grpSpPr>
          <a:xfrm>
            <a:off x="10029441" y="367630"/>
            <a:ext cx="1466457" cy="1466457"/>
            <a:chOff x="8890675" y="531201"/>
            <a:chExt cx="1466457" cy="1466457"/>
          </a:xfrm>
        </p:grpSpPr>
        <p:sp>
          <p:nvSpPr>
            <p:cNvPr id="28" name="太阳 29">
              <a:extLst>
                <a:ext uri="{FF2B5EF4-FFF2-40B4-BE49-F238E27FC236}">
                  <a16:creationId xmlns:a16="http://schemas.microsoft.com/office/drawing/2014/main" id="{39798727-6D3D-4845-8D61-D96F53F04950}"/>
                </a:ext>
              </a:extLst>
            </p:cNvPr>
            <p:cNvSpPr/>
            <p:nvPr/>
          </p:nvSpPr>
          <p:spPr>
            <a:xfrm>
              <a:off x="8890675" y="531201"/>
              <a:ext cx="1466457" cy="1466457"/>
            </a:xfrm>
            <a:prstGeom prst="su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30">
              <a:extLst>
                <a:ext uri="{FF2B5EF4-FFF2-40B4-BE49-F238E27FC236}">
                  <a16:creationId xmlns:a16="http://schemas.microsoft.com/office/drawing/2014/main" id="{26D28510-28EC-40FD-8E63-BB1642B07D81}"/>
                </a:ext>
              </a:extLst>
            </p:cNvPr>
            <p:cNvSpPr/>
            <p:nvPr/>
          </p:nvSpPr>
          <p:spPr>
            <a:xfrm>
              <a:off x="8890675" y="547100"/>
              <a:ext cx="730402" cy="1450558"/>
            </a:xfrm>
            <a:custGeom>
              <a:avLst/>
              <a:gdLst>
                <a:gd name="connsiteX0" fmla="*/ 628004 w 730402"/>
                <a:gd name="connsiteY0" fmla="*/ 1162619 h 1450558"/>
                <a:gd name="connsiteX1" fmla="*/ 730402 w 730402"/>
                <a:gd name="connsiteY1" fmla="*/ 1162619 h 1450558"/>
                <a:gd name="connsiteX2" fmla="*/ 730402 w 730402"/>
                <a:gd name="connsiteY2" fmla="*/ 1450558 h 1450558"/>
                <a:gd name="connsiteX3" fmla="*/ 349590 w 730402"/>
                <a:gd name="connsiteY3" fmla="*/ 960109 h 1450558"/>
                <a:gd name="connsiteX4" fmla="*/ 498398 w 730402"/>
                <a:gd name="connsiteY4" fmla="*/ 1108917 h 1450558"/>
                <a:gd name="connsiteX5" fmla="*/ 214741 w 730402"/>
                <a:gd name="connsiteY5" fmla="*/ 1243698 h 1450558"/>
                <a:gd name="connsiteX6" fmla="*/ 295888 w 730402"/>
                <a:gd name="connsiteY6" fmla="*/ 620054 h 1450558"/>
                <a:gd name="connsiteX7" fmla="*/ 295888 w 730402"/>
                <a:gd name="connsiteY7" fmla="*/ 830503 h 1450558"/>
                <a:gd name="connsiteX8" fmla="*/ 0 w 730402"/>
                <a:gd name="connsiteY8" fmla="*/ 725279 h 1450558"/>
                <a:gd name="connsiteX9" fmla="*/ 730402 w 730402"/>
                <a:gd name="connsiteY9" fmla="*/ 358950 h 1450558"/>
                <a:gd name="connsiteX10" fmla="*/ 730402 w 730402"/>
                <a:gd name="connsiteY10" fmla="*/ 1091608 h 1450558"/>
                <a:gd name="connsiteX11" fmla="*/ 659343 w 730402"/>
                <a:gd name="connsiteY11" fmla="*/ 1084445 h 1450558"/>
                <a:gd name="connsiteX12" fmla="*/ 366614 w 730402"/>
                <a:gd name="connsiteY12" fmla="*/ 725279 h 1450558"/>
                <a:gd name="connsiteX13" fmla="*/ 659343 w 730402"/>
                <a:gd name="connsiteY13" fmla="*/ 366113 h 1450558"/>
                <a:gd name="connsiteX14" fmla="*/ 214741 w 730402"/>
                <a:gd name="connsiteY14" fmla="*/ 206791 h 1450558"/>
                <a:gd name="connsiteX15" fmla="*/ 498398 w 730402"/>
                <a:gd name="connsiteY15" fmla="*/ 341640 h 1450558"/>
                <a:gd name="connsiteX16" fmla="*/ 349590 w 730402"/>
                <a:gd name="connsiteY16" fmla="*/ 490448 h 1450558"/>
                <a:gd name="connsiteX17" fmla="*/ 730402 w 730402"/>
                <a:gd name="connsiteY17" fmla="*/ 0 h 1450558"/>
                <a:gd name="connsiteX18" fmla="*/ 730402 w 730402"/>
                <a:gd name="connsiteY18" fmla="*/ 287938 h 1450558"/>
                <a:gd name="connsiteX19" fmla="*/ 628004 w 730402"/>
                <a:gd name="connsiteY19" fmla="*/ 287938 h 14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0402" h="1450558">
                  <a:moveTo>
                    <a:pt x="628004" y="1162619"/>
                  </a:moveTo>
                  <a:lnTo>
                    <a:pt x="730402" y="1162619"/>
                  </a:lnTo>
                  <a:lnTo>
                    <a:pt x="730402" y="1450558"/>
                  </a:lnTo>
                  <a:close/>
                  <a:moveTo>
                    <a:pt x="349590" y="960109"/>
                  </a:moveTo>
                  <a:lnTo>
                    <a:pt x="498398" y="1108917"/>
                  </a:lnTo>
                  <a:lnTo>
                    <a:pt x="214741" y="1243698"/>
                  </a:lnTo>
                  <a:close/>
                  <a:moveTo>
                    <a:pt x="295888" y="620054"/>
                  </a:moveTo>
                  <a:lnTo>
                    <a:pt x="295888" y="830503"/>
                  </a:lnTo>
                  <a:lnTo>
                    <a:pt x="0" y="725279"/>
                  </a:lnTo>
                  <a:close/>
                  <a:moveTo>
                    <a:pt x="730402" y="358950"/>
                  </a:moveTo>
                  <a:lnTo>
                    <a:pt x="730402" y="1091608"/>
                  </a:lnTo>
                  <a:lnTo>
                    <a:pt x="659343" y="1084445"/>
                  </a:lnTo>
                  <a:cubicBezTo>
                    <a:pt x="492283" y="1050259"/>
                    <a:pt x="366614" y="902445"/>
                    <a:pt x="366614" y="725279"/>
                  </a:cubicBezTo>
                  <a:cubicBezTo>
                    <a:pt x="366614" y="548113"/>
                    <a:pt x="492283" y="400299"/>
                    <a:pt x="659343" y="366113"/>
                  </a:cubicBezTo>
                  <a:close/>
                  <a:moveTo>
                    <a:pt x="214741" y="206791"/>
                  </a:moveTo>
                  <a:lnTo>
                    <a:pt x="498398" y="341640"/>
                  </a:lnTo>
                  <a:lnTo>
                    <a:pt x="349590" y="490448"/>
                  </a:lnTo>
                  <a:close/>
                  <a:moveTo>
                    <a:pt x="730402" y="0"/>
                  </a:moveTo>
                  <a:lnTo>
                    <a:pt x="730402" y="287938"/>
                  </a:lnTo>
                  <a:lnTo>
                    <a:pt x="628004" y="287938"/>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
        <p:nvSpPr>
          <p:cNvPr id="30" name="任意形状 67">
            <a:extLst>
              <a:ext uri="{FF2B5EF4-FFF2-40B4-BE49-F238E27FC236}">
                <a16:creationId xmlns:a16="http://schemas.microsoft.com/office/drawing/2014/main" id="{CF091593-97ED-4EE3-988B-24F115014318}"/>
              </a:ext>
            </a:extLst>
          </p:cNvPr>
          <p:cNvSpPr/>
          <p:nvPr/>
        </p:nvSpPr>
        <p:spPr>
          <a:xfrm>
            <a:off x="10846424" y="4735645"/>
            <a:ext cx="927623" cy="227741"/>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 name="文字版面配置區 1">
            <a:extLst>
              <a:ext uri="{FF2B5EF4-FFF2-40B4-BE49-F238E27FC236}">
                <a16:creationId xmlns:a16="http://schemas.microsoft.com/office/drawing/2014/main" id="{9E619309-5373-4F85-B905-7F734FE379BD}"/>
              </a:ext>
            </a:extLst>
          </p:cNvPr>
          <p:cNvSpPr>
            <a:spLocks noGrp="1"/>
          </p:cNvSpPr>
          <p:nvPr>
            <p:ph type="body" sz="quarter" idx="10"/>
          </p:nvPr>
        </p:nvSpPr>
        <p:spPr>
          <a:xfrm>
            <a:off x="1076964" y="5343140"/>
            <a:ext cx="6961562" cy="856160"/>
          </a:xfrm>
        </p:spPr>
        <p:txBody>
          <a:bodyPr/>
          <a:lstStyle/>
          <a:p>
            <a:r>
              <a:rPr lang="zh-TW" altLang="en-US" sz="4400" dirty="0"/>
              <a:t>美在當下 與內在相遇</a:t>
            </a:r>
          </a:p>
        </p:txBody>
      </p:sp>
      <p:sp>
        <p:nvSpPr>
          <p:cNvPr id="3" name="文字版面配置區 2">
            <a:extLst>
              <a:ext uri="{FF2B5EF4-FFF2-40B4-BE49-F238E27FC236}">
                <a16:creationId xmlns:a16="http://schemas.microsoft.com/office/drawing/2014/main" id="{8A1840C0-9424-45E8-B046-D335310257D5}"/>
              </a:ext>
            </a:extLst>
          </p:cNvPr>
          <p:cNvSpPr>
            <a:spLocks noGrp="1"/>
          </p:cNvSpPr>
          <p:nvPr>
            <p:ph type="body" sz="quarter" idx="11"/>
          </p:nvPr>
        </p:nvSpPr>
        <p:spPr>
          <a:xfrm>
            <a:off x="5308997" y="4652754"/>
            <a:ext cx="6102625" cy="353128"/>
          </a:xfrm>
        </p:spPr>
        <p:txBody>
          <a:bodyPr/>
          <a:lstStyle/>
          <a:p>
            <a:r>
              <a:rPr lang="zh-TW" altLang="en-US" sz="2800" dirty="0">
                <a:solidFill>
                  <a:schemeClr val="bg1"/>
                </a:solidFill>
              </a:rPr>
              <a:t>美 學 與 </a:t>
            </a:r>
            <a:r>
              <a:rPr lang="zh-TW" altLang="en-US" sz="2800" dirty="0">
                <a:solidFill>
                  <a:srgbClr val="FFFF00"/>
                </a:solidFill>
              </a:rPr>
              <a:t>靈 性 修 養</a:t>
            </a:r>
          </a:p>
        </p:txBody>
      </p:sp>
      <p:sp>
        <p:nvSpPr>
          <p:cNvPr id="31" name="文字版面配置區 2">
            <a:extLst>
              <a:ext uri="{FF2B5EF4-FFF2-40B4-BE49-F238E27FC236}">
                <a16:creationId xmlns:a16="http://schemas.microsoft.com/office/drawing/2014/main" id="{F42AFA09-55BD-4C3F-96B3-30DED26E4FB9}"/>
              </a:ext>
            </a:extLst>
          </p:cNvPr>
          <p:cNvSpPr txBox="1">
            <a:spLocks/>
          </p:cNvSpPr>
          <p:nvPr/>
        </p:nvSpPr>
        <p:spPr>
          <a:xfrm>
            <a:off x="6568579" y="5779574"/>
            <a:ext cx="6921724"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solidFill>
                <a:effectLst/>
              </a:rPr>
              <a:t>彭川耘</a:t>
            </a:r>
          </a:p>
        </p:txBody>
      </p:sp>
      <p:sp>
        <p:nvSpPr>
          <p:cNvPr id="32" name="文字版面配置區 2">
            <a:extLst>
              <a:ext uri="{FF2B5EF4-FFF2-40B4-BE49-F238E27FC236}">
                <a16:creationId xmlns:a16="http://schemas.microsoft.com/office/drawing/2014/main" id="{9F70248B-F588-4BBE-8BCE-457DE26085B1}"/>
              </a:ext>
            </a:extLst>
          </p:cNvPr>
          <p:cNvSpPr txBox="1">
            <a:spLocks/>
          </p:cNvSpPr>
          <p:nvPr/>
        </p:nvSpPr>
        <p:spPr>
          <a:xfrm>
            <a:off x="127787" y="2313723"/>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800" dirty="0">
                <a:solidFill>
                  <a:schemeClr val="tx1"/>
                </a:solidFill>
                <a:effectLst/>
              </a:rPr>
              <a:t>109.03.24</a:t>
            </a:r>
            <a:r>
              <a:rPr lang="zh-TW" altLang="en-US" sz="2800" dirty="0">
                <a:solidFill>
                  <a:schemeClr val="tx1"/>
                </a:solidFill>
                <a:effectLst/>
              </a:rPr>
              <a:t> 復興高中</a:t>
            </a:r>
          </a:p>
        </p:txBody>
      </p:sp>
      <p:pic>
        <p:nvPicPr>
          <p:cNvPr id="33" name="圖片 32">
            <a:extLst>
              <a:ext uri="{FF2B5EF4-FFF2-40B4-BE49-F238E27FC236}">
                <a16:creationId xmlns:a16="http://schemas.microsoft.com/office/drawing/2014/main" id="{A297FB0E-5D19-4E32-9CCF-746D785F4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952" y="5838202"/>
            <a:ext cx="3408283" cy="817988"/>
          </a:xfrm>
          <a:prstGeom prst="rect">
            <a:avLst/>
          </a:prstGeom>
        </p:spPr>
      </p:pic>
    </p:spTree>
    <p:extLst>
      <p:ext uri="{BB962C8B-B14F-4D97-AF65-F5344CB8AC3E}">
        <p14:creationId xmlns:p14="http://schemas.microsoft.com/office/powerpoint/2010/main" val="194147228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1E3FCE07-A2DF-470C-B0E8-09ADFF93C98A}"/>
              </a:ext>
            </a:extLst>
          </p:cNvPr>
          <p:cNvPicPr>
            <a:picLocks noChangeAspect="1"/>
          </p:cNvPicPr>
          <p:nvPr/>
        </p:nvPicPr>
        <p:blipFill rotWithShape="1">
          <a:blip r:embed="rId3"/>
          <a:srcRect l="23907" t="22904" r="8710" b="9980"/>
          <a:stretch/>
        </p:blipFill>
        <p:spPr>
          <a:xfrm>
            <a:off x="0" y="0"/>
            <a:ext cx="12246429" cy="6858000"/>
          </a:xfrm>
          <a:prstGeom prst="rect">
            <a:avLst/>
          </a:prstGeom>
        </p:spPr>
      </p:pic>
      <p:sp>
        <p:nvSpPr>
          <p:cNvPr id="8" name="矩形 7">
            <a:extLst>
              <a:ext uri="{FF2B5EF4-FFF2-40B4-BE49-F238E27FC236}">
                <a16:creationId xmlns:a16="http://schemas.microsoft.com/office/drawing/2014/main" id="{C064429A-6214-49DD-8FDB-B183FE5323AA}"/>
              </a:ext>
            </a:extLst>
          </p:cNvPr>
          <p:cNvSpPr/>
          <p:nvPr/>
        </p:nvSpPr>
        <p:spPr>
          <a:xfrm>
            <a:off x="3419474" y="1934260"/>
            <a:ext cx="7624763" cy="2862322"/>
          </a:xfrm>
          <a:prstGeom prst="rect">
            <a:avLst/>
          </a:prstGeom>
        </p:spPr>
        <p:txBody>
          <a:bodyPr wrap="square">
            <a:spAutoFit/>
          </a:bodyPr>
          <a:lstStyle/>
          <a:p>
            <a:pPr>
              <a:lnSpc>
                <a:spcPct val="150000"/>
              </a:lnSpc>
            </a:pPr>
            <a:r>
              <a:rPr lang="zh-TW" altLang="en-US" sz="3600" b="1" dirty="0">
                <a:solidFill>
                  <a:srgbClr val="666666"/>
                </a:solidFill>
                <a:latin typeface="微軟正黑體" panose="020B0604030504040204" pitchFamily="34" charset="-120"/>
                <a:ea typeface="微軟正黑體" panose="020B0604030504040204" pitchFamily="34" charset="-120"/>
              </a:rPr>
              <a:t>何夜</a:t>
            </a:r>
            <a:r>
              <a:rPr lang="zh-TW" altLang="en-US" sz="3600" b="1" dirty="0">
                <a:solidFill>
                  <a:srgbClr val="767676"/>
                </a:solidFill>
                <a:latin typeface="微軟正黑體" panose="020B0604030504040204" pitchFamily="34" charset="-120"/>
                <a:ea typeface="微軟正黑體" panose="020B0604030504040204" pitchFamily="34" charset="-120"/>
              </a:rPr>
              <a:t>無月</a:t>
            </a:r>
            <a:r>
              <a:rPr lang="zh-TW" altLang="en-US" sz="3600" b="1" dirty="0">
                <a:solidFill>
                  <a:srgbClr val="666666"/>
                </a:solidFill>
                <a:latin typeface="微軟正黑體" panose="020B0604030504040204" pitchFamily="34" charset="-120"/>
                <a:ea typeface="微軟正黑體" panose="020B0604030504040204" pitchFamily="34" charset="-120"/>
              </a:rPr>
              <a:t>？</a:t>
            </a:r>
            <a:r>
              <a:rPr lang="zh-TW" altLang="en-US" sz="3600" b="1" dirty="0">
                <a:solidFill>
                  <a:srgbClr val="767676"/>
                </a:solidFill>
                <a:latin typeface="微軟正黑體" panose="020B0604030504040204" pitchFamily="34" charset="-120"/>
                <a:ea typeface="微軟正黑體" panose="020B0604030504040204" pitchFamily="34" charset="-120"/>
              </a:rPr>
              <a:t>何處無</a:t>
            </a:r>
            <a:r>
              <a:rPr lang="zh-TW" altLang="en-US" sz="3600" b="1" dirty="0">
                <a:solidFill>
                  <a:srgbClr val="666666"/>
                </a:solidFill>
                <a:latin typeface="微軟正黑體" panose="020B0604030504040204" pitchFamily="34" charset="-120"/>
                <a:ea typeface="微軟正黑體" panose="020B0604030504040204" pitchFamily="34" charset="-120"/>
              </a:rPr>
              <a:t>竹柏？</a:t>
            </a:r>
            <a:endParaRPr lang="en-US" altLang="zh-TW" sz="3600" b="1" dirty="0">
              <a:solidFill>
                <a:srgbClr val="666666"/>
              </a:solidFill>
              <a:latin typeface="微軟正黑體" panose="020B0604030504040204" pitchFamily="34" charset="-120"/>
              <a:ea typeface="微軟正黑體" panose="020B0604030504040204" pitchFamily="34" charset="-120"/>
            </a:endParaRPr>
          </a:p>
          <a:p>
            <a:pPr>
              <a:lnSpc>
                <a:spcPct val="150000"/>
              </a:lnSpc>
            </a:pPr>
            <a:r>
              <a:rPr lang="zh-TW" altLang="en-US" sz="3600" b="1" dirty="0">
                <a:solidFill>
                  <a:srgbClr val="666666"/>
                </a:solidFill>
                <a:latin typeface="微軟正黑體" panose="020B0604030504040204" pitchFamily="34" charset="-120"/>
                <a:ea typeface="微軟正黑體" panose="020B0604030504040204" pitchFamily="34" charset="-120"/>
              </a:rPr>
              <a:t>但少閒人如吾兩人者耳。</a:t>
            </a:r>
            <a:endParaRPr lang="en-US" altLang="zh-TW" sz="3600" b="1" dirty="0">
              <a:solidFill>
                <a:srgbClr val="666666"/>
              </a:solidFill>
              <a:latin typeface="微軟正黑體" panose="020B0604030504040204" pitchFamily="34" charset="-120"/>
              <a:ea typeface="微軟正黑體" panose="020B0604030504040204" pitchFamily="34" charset="-120"/>
            </a:endParaRPr>
          </a:p>
          <a:p>
            <a:endParaRPr lang="en-US" altLang="zh-TW" sz="3600" dirty="0">
              <a:solidFill>
                <a:srgbClr val="666666"/>
              </a:solidFill>
              <a:latin typeface="微軟正黑體" panose="020B0604030504040204" pitchFamily="34" charset="-120"/>
              <a:ea typeface="微軟正黑體" panose="020B0604030504040204" pitchFamily="34" charset="-120"/>
            </a:endParaRPr>
          </a:p>
          <a:p>
            <a:r>
              <a:rPr lang="zh-TW" altLang="en-US" sz="3600" dirty="0">
                <a:solidFill>
                  <a:srgbClr val="666666"/>
                </a:solidFill>
                <a:latin typeface="微軟正黑體" panose="020B0604030504040204" pitchFamily="34" charset="-120"/>
                <a:ea typeface="微軟正黑體" panose="020B0604030504040204" pitchFamily="34" charset="-120"/>
              </a:rPr>
              <a:t>                              </a:t>
            </a:r>
            <a:r>
              <a:rPr lang="zh-TW" altLang="en-US" sz="2800" dirty="0">
                <a:solidFill>
                  <a:srgbClr val="666666"/>
                </a:solidFill>
                <a:latin typeface="微軟正黑體" panose="020B0604030504040204" pitchFamily="34" charset="-120"/>
                <a:ea typeface="微軟正黑體" panose="020B0604030504040204" pitchFamily="34" charset="-120"/>
              </a:rPr>
              <a:t>宋</a:t>
            </a:r>
            <a:r>
              <a:rPr lang="en-US" altLang="zh-TW" sz="2800" dirty="0">
                <a:solidFill>
                  <a:srgbClr val="666666"/>
                </a:solidFill>
                <a:latin typeface="微軟正黑體" panose="020B0604030504040204" pitchFamily="34" charset="-120"/>
                <a:ea typeface="微軟正黑體" panose="020B0604030504040204" pitchFamily="34" charset="-120"/>
              </a:rPr>
              <a:t>‧</a:t>
            </a:r>
            <a:r>
              <a:rPr lang="zh-TW" altLang="en-US" sz="2800" dirty="0">
                <a:solidFill>
                  <a:srgbClr val="666666"/>
                </a:solidFill>
                <a:latin typeface="微軟正黑體" panose="020B0604030504040204" pitchFamily="34" charset="-120"/>
                <a:ea typeface="微軟正黑體" panose="020B0604030504040204" pitchFamily="34" charset="-120"/>
              </a:rPr>
              <a:t>蘇軾</a:t>
            </a:r>
            <a:r>
              <a:rPr lang="en-US" altLang="zh-TW" sz="2800" dirty="0">
                <a:solidFill>
                  <a:srgbClr val="666666"/>
                </a:solidFill>
                <a:latin typeface="微軟正黑體" panose="020B0604030504040204" pitchFamily="34" charset="-120"/>
                <a:ea typeface="微軟正黑體" panose="020B0604030504040204" pitchFamily="34" charset="-120"/>
              </a:rPr>
              <a:t>‧《</a:t>
            </a:r>
            <a:r>
              <a:rPr lang="zh-TW" altLang="en-US" sz="2800" dirty="0">
                <a:solidFill>
                  <a:srgbClr val="666666"/>
                </a:solidFill>
                <a:latin typeface="微軟正黑體" panose="020B0604030504040204" pitchFamily="34" charset="-120"/>
                <a:ea typeface="微軟正黑體" panose="020B0604030504040204" pitchFamily="34" charset="-120"/>
              </a:rPr>
              <a:t>記承天寺夜遊</a:t>
            </a:r>
            <a:r>
              <a:rPr lang="en-US" altLang="zh-TW" sz="2800" dirty="0">
                <a:solidFill>
                  <a:srgbClr val="666666"/>
                </a:solidFill>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pic>
        <p:nvPicPr>
          <p:cNvPr id="10" name="圖片 9">
            <a:extLst>
              <a:ext uri="{FF2B5EF4-FFF2-40B4-BE49-F238E27FC236}">
                <a16:creationId xmlns:a16="http://schemas.microsoft.com/office/drawing/2014/main" id="{2DCB317F-EB89-49FB-AE52-646C78350938}"/>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1828800" y="4471988"/>
            <a:ext cx="1343024" cy="1343024"/>
          </a:xfrm>
          <a:prstGeom prst="rect">
            <a:avLst/>
          </a:prstGeom>
        </p:spPr>
      </p:pic>
      <p:sp>
        <p:nvSpPr>
          <p:cNvPr id="12" name="矩形 11">
            <a:extLst>
              <a:ext uri="{FF2B5EF4-FFF2-40B4-BE49-F238E27FC236}">
                <a16:creationId xmlns:a16="http://schemas.microsoft.com/office/drawing/2014/main" id="{A98CAE8F-E33D-4575-AF0F-186BABBAB535}"/>
              </a:ext>
            </a:extLst>
          </p:cNvPr>
          <p:cNvSpPr/>
          <p:nvPr/>
        </p:nvSpPr>
        <p:spPr>
          <a:xfrm>
            <a:off x="3171824" y="5243513"/>
            <a:ext cx="757239" cy="571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t>1</a:t>
            </a:r>
            <a:endParaRPr lang="zh-TW" altLang="en-US" sz="2400" b="1" dirty="0"/>
          </a:p>
        </p:txBody>
      </p:sp>
      <p:sp>
        <p:nvSpPr>
          <p:cNvPr id="13" name="矩形 12">
            <a:extLst>
              <a:ext uri="{FF2B5EF4-FFF2-40B4-BE49-F238E27FC236}">
                <a16:creationId xmlns:a16="http://schemas.microsoft.com/office/drawing/2014/main" id="{C78ED6CF-07B8-428A-88BE-13642443FD7D}"/>
              </a:ext>
            </a:extLst>
          </p:cNvPr>
          <p:cNvSpPr/>
          <p:nvPr/>
        </p:nvSpPr>
        <p:spPr>
          <a:xfrm>
            <a:off x="4081463" y="5243512"/>
            <a:ext cx="757239" cy="571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t>2</a:t>
            </a:r>
            <a:endParaRPr lang="zh-TW" altLang="en-US" sz="2400" b="1" dirty="0"/>
          </a:p>
        </p:txBody>
      </p:sp>
      <p:sp>
        <p:nvSpPr>
          <p:cNvPr id="14" name="矩形 13">
            <a:extLst>
              <a:ext uri="{FF2B5EF4-FFF2-40B4-BE49-F238E27FC236}">
                <a16:creationId xmlns:a16="http://schemas.microsoft.com/office/drawing/2014/main" id="{1752FFFF-473A-447A-B2D2-62A112BFA0A0}"/>
              </a:ext>
            </a:extLst>
          </p:cNvPr>
          <p:cNvSpPr/>
          <p:nvPr/>
        </p:nvSpPr>
        <p:spPr>
          <a:xfrm>
            <a:off x="5000624" y="5243511"/>
            <a:ext cx="757239" cy="571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t>3</a:t>
            </a:r>
            <a:endParaRPr lang="zh-TW" altLang="en-US" sz="2400" b="1" dirty="0"/>
          </a:p>
        </p:txBody>
      </p:sp>
      <p:sp>
        <p:nvSpPr>
          <p:cNvPr id="15" name="矩形 14">
            <a:extLst>
              <a:ext uri="{FF2B5EF4-FFF2-40B4-BE49-F238E27FC236}">
                <a16:creationId xmlns:a16="http://schemas.microsoft.com/office/drawing/2014/main" id="{1C0AE964-A4C9-40A2-9505-8DBE684CDC21}"/>
              </a:ext>
            </a:extLst>
          </p:cNvPr>
          <p:cNvSpPr/>
          <p:nvPr/>
        </p:nvSpPr>
        <p:spPr>
          <a:xfrm>
            <a:off x="5919785" y="5241503"/>
            <a:ext cx="757239" cy="571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t>4</a:t>
            </a:r>
            <a:endParaRPr lang="zh-TW" altLang="en-US" sz="2400" b="1" dirty="0"/>
          </a:p>
        </p:txBody>
      </p:sp>
      <p:pic>
        <p:nvPicPr>
          <p:cNvPr id="16" name="圖片 15">
            <a:extLst>
              <a:ext uri="{FF2B5EF4-FFF2-40B4-BE49-F238E27FC236}">
                <a16:creationId xmlns:a16="http://schemas.microsoft.com/office/drawing/2014/main" id="{13FCB880-4B5A-4F6D-A3B7-8BCED4B91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123956752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FD62AFC-3CA5-4950-8739-2BE37EC6A290}"/>
              </a:ext>
            </a:extLst>
          </p:cNvPr>
          <p:cNvPicPr>
            <a:picLocks noChangeAspect="1"/>
          </p:cNvPicPr>
          <p:nvPr/>
        </p:nvPicPr>
        <p:blipFill rotWithShape="1">
          <a:blip r:embed="rId2"/>
          <a:srcRect l="23907" t="22904" r="8710" b="9980"/>
          <a:stretch/>
        </p:blipFill>
        <p:spPr>
          <a:xfrm>
            <a:off x="0" y="0"/>
            <a:ext cx="12246429" cy="6858000"/>
          </a:xfrm>
          <a:prstGeom prst="rect">
            <a:avLst/>
          </a:prstGeom>
        </p:spPr>
      </p:pic>
      <p:sp>
        <p:nvSpPr>
          <p:cNvPr id="3" name="矩形 2">
            <a:extLst>
              <a:ext uri="{FF2B5EF4-FFF2-40B4-BE49-F238E27FC236}">
                <a16:creationId xmlns:a16="http://schemas.microsoft.com/office/drawing/2014/main" id="{66AC4346-C8C0-45B3-8D4A-027D5244C16D}"/>
              </a:ext>
            </a:extLst>
          </p:cNvPr>
          <p:cNvSpPr/>
          <p:nvPr/>
        </p:nvSpPr>
        <p:spPr>
          <a:xfrm>
            <a:off x="3419474" y="1819960"/>
            <a:ext cx="7624763" cy="1652568"/>
          </a:xfrm>
          <a:prstGeom prst="rect">
            <a:avLst/>
          </a:prstGeom>
        </p:spPr>
        <p:txBody>
          <a:bodyPr wrap="square">
            <a:spAutoFit/>
          </a:bodyPr>
          <a:lstStyle/>
          <a:p>
            <a:pPr>
              <a:lnSpc>
                <a:spcPct val="150000"/>
              </a:lnSpc>
            </a:pPr>
            <a:r>
              <a:rPr lang="zh-TW" altLang="en-US" sz="3600" b="1" dirty="0">
                <a:solidFill>
                  <a:srgbClr val="666666"/>
                </a:solidFill>
                <a:latin typeface="微軟正黑體" panose="020B0604030504040204" pitchFamily="34" charset="-120"/>
                <a:ea typeface="微軟正黑體" panose="020B0604030504040204" pitchFamily="34" charset="-120"/>
              </a:rPr>
              <a:t>是聲音 讓你 喜歡</a:t>
            </a:r>
            <a:r>
              <a:rPr lang="en-US" altLang="zh-TW" sz="3600" b="1" dirty="0">
                <a:solidFill>
                  <a:srgbClr val="666666"/>
                </a:solidFill>
                <a:latin typeface="微軟正黑體" panose="020B0604030504040204" pitchFamily="34" charset="-120"/>
                <a:ea typeface="微軟正黑體" panose="020B0604030504040204" pitchFamily="34" charset="-120"/>
              </a:rPr>
              <a:t>/</a:t>
            </a:r>
            <a:r>
              <a:rPr lang="zh-TW" altLang="en-US" sz="3600" b="1" dirty="0">
                <a:solidFill>
                  <a:srgbClr val="666666"/>
                </a:solidFill>
                <a:latin typeface="微軟正黑體" panose="020B0604030504040204" pitchFamily="34" charset="-120"/>
                <a:ea typeface="微軟正黑體" panose="020B0604030504040204" pitchFamily="34" charset="-120"/>
              </a:rPr>
              <a:t>討厭？</a:t>
            </a:r>
            <a:endParaRPr lang="en-US" altLang="zh-TW" sz="3600" b="1" dirty="0">
              <a:solidFill>
                <a:srgbClr val="666666"/>
              </a:solidFill>
              <a:latin typeface="微軟正黑體" panose="020B0604030504040204" pitchFamily="34" charset="-120"/>
              <a:ea typeface="微軟正黑體" panose="020B0604030504040204" pitchFamily="34" charset="-120"/>
            </a:endParaRPr>
          </a:p>
          <a:p>
            <a:pPr>
              <a:lnSpc>
                <a:spcPct val="150000"/>
              </a:lnSpc>
            </a:pPr>
            <a:r>
              <a:rPr lang="zh-TW" altLang="en-US" sz="3600" b="1" dirty="0">
                <a:solidFill>
                  <a:srgbClr val="666666"/>
                </a:solidFill>
                <a:latin typeface="微軟正黑體" panose="020B0604030504040204" pitchFamily="34" charset="-120"/>
                <a:ea typeface="微軟正黑體" panose="020B0604030504040204" pitchFamily="34" charset="-120"/>
              </a:rPr>
              <a:t>還是你的主觀意識？</a:t>
            </a:r>
            <a:endParaRPr lang="zh-TW" altLang="en-US" sz="2800" dirty="0">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1A127D40-1AE2-4933-89DD-76BC085B54D2}"/>
              </a:ext>
            </a:extLst>
          </p:cNvPr>
          <p:cNvSpPr/>
          <p:nvPr/>
        </p:nvSpPr>
        <p:spPr>
          <a:xfrm>
            <a:off x="3419474" y="3682779"/>
            <a:ext cx="7624763" cy="1652568"/>
          </a:xfrm>
          <a:prstGeom prst="rect">
            <a:avLst/>
          </a:prstGeom>
        </p:spPr>
        <p:txBody>
          <a:bodyPr wrap="square">
            <a:spAutoFit/>
          </a:bodyPr>
          <a:lstStyle/>
          <a:p>
            <a:pPr>
              <a:lnSpc>
                <a:spcPct val="150000"/>
              </a:lnSpc>
            </a:pPr>
            <a:r>
              <a:rPr lang="zh-TW" altLang="en-US" sz="3600" b="1" dirty="0">
                <a:solidFill>
                  <a:schemeClr val="accent5">
                    <a:lumMod val="50000"/>
                  </a:schemeClr>
                </a:solidFill>
                <a:latin typeface="微軟正黑體" panose="020B0604030504040204" pitchFamily="34" charset="-120"/>
                <a:ea typeface="微軟正黑體" panose="020B0604030504040204" pitchFamily="34" charset="-120"/>
              </a:rPr>
              <a:t>但哪一個，你比較能掌握</a:t>
            </a:r>
            <a:r>
              <a:rPr lang="en-US" altLang="zh-TW" sz="3600" b="1" dirty="0">
                <a:solidFill>
                  <a:schemeClr val="accent5">
                    <a:lumMod val="50000"/>
                  </a:schemeClr>
                </a:solidFill>
                <a:latin typeface="微軟正黑體" panose="020B0604030504040204" pitchFamily="34" charset="-120"/>
                <a:ea typeface="微軟正黑體" panose="020B0604030504040204" pitchFamily="34" charset="-120"/>
              </a:rPr>
              <a:t>/</a:t>
            </a:r>
            <a:r>
              <a:rPr lang="zh-TW" altLang="en-US" sz="3600" b="1" dirty="0">
                <a:solidFill>
                  <a:schemeClr val="accent5">
                    <a:lumMod val="50000"/>
                  </a:schemeClr>
                </a:solidFill>
                <a:latin typeface="微軟正黑體" panose="020B0604030504040204" pitchFamily="34" charset="-120"/>
                <a:ea typeface="微軟正黑體" panose="020B0604030504040204" pitchFamily="34" charset="-120"/>
              </a:rPr>
              <a:t>決定？</a:t>
            </a:r>
            <a:endParaRPr lang="zh-TW" altLang="en-US" sz="2800" dirty="0">
              <a:solidFill>
                <a:schemeClr val="accent5">
                  <a:lumMod val="50000"/>
                </a:schemeClr>
              </a:solidFill>
              <a:latin typeface="微軟正黑體" panose="020B0604030504040204" pitchFamily="34" charset="-120"/>
              <a:ea typeface="微軟正黑體" panose="020B0604030504040204" pitchFamily="34" charset="-120"/>
            </a:endParaRPr>
          </a:p>
          <a:p>
            <a:pPr>
              <a:lnSpc>
                <a:spcPct val="150000"/>
              </a:lnSpc>
            </a:pPr>
            <a:endParaRPr lang="en-US" altLang="zh-TW" sz="3600" b="1" dirty="0">
              <a:solidFill>
                <a:srgbClr val="666666"/>
              </a:solidFill>
              <a:latin typeface="微軟正黑體" panose="020B0604030504040204" pitchFamily="34" charset="-120"/>
              <a:ea typeface="微軟正黑體" panose="020B0604030504040204" pitchFamily="34" charset="-120"/>
            </a:endParaRPr>
          </a:p>
        </p:txBody>
      </p:sp>
      <p:sp>
        <p:nvSpPr>
          <p:cNvPr id="5" name="文字版面配置區 2">
            <a:extLst>
              <a:ext uri="{FF2B5EF4-FFF2-40B4-BE49-F238E27FC236}">
                <a16:creationId xmlns:a16="http://schemas.microsoft.com/office/drawing/2014/main" id="{54E257C7-9E58-459D-97FA-1FD39D79CCCA}"/>
              </a:ext>
            </a:extLst>
          </p:cNvPr>
          <p:cNvSpPr txBox="1">
            <a:spLocks/>
          </p:cNvSpPr>
          <p:nvPr/>
        </p:nvSpPr>
        <p:spPr>
          <a:xfrm>
            <a:off x="2217282" y="4966897"/>
            <a:ext cx="1814234" cy="61455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zh-TW" altLang="en-US" sz="2400" b="1" dirty="0">
                <a:solidFill>
                  <a:srgbClr val="FFFFFF"/>
                </a:solidFill>
                <a:latin typeface="Century Gothic"/>
                <a:ea typeface="微软雅黑"/>
              </a:rPr>
              <a:t>正向經驗</a:t>
            </a:r>
            <a:endParaRPr kumimoji="0" lang="zh-TW" altLang="en-US" sz="2400" b="1" i="0" u="none" strike="noStrike" kern="1200" cap="none" spc="0" normalizeH="0" baseline="0" noProof="0" dirty="0">
              <a:ln>
                <a:noFill/>
              </a:ln>
              <a:solidFill>
                <a:srgbClr val="FFFFFF"/>
              </a:solidFill>
              <a:effectLst/>
              <a:uLnTx/>
              <a:uFillTx/>
              <a:latin typeface="Century Gothic"/>
              <a:ea typeface="微软雅黑"/>
              <a:cs typeface="+mn-cs"/>
            </a:endParaRPr>
          </a:p>
        </p:txBody>
      </p:sp>
      <p:sp>
        <p:nvSpPr>
          <p:cNvPr id="6" name="等於 5">
            <a:extLst>
              <a:ext uri="{FF2B5EF4-FFF2-40B4-BE49-F238E27FC236}">
                <a16:creationId xmlns:a16="http://schemas.microsoft.com/office/drawing/2014/main" id="{D39DAB62-6602-48E0-85BB-37DE90420CE3}"/>
              </a:ext>
            </a:extLst>
          </p:cNvPr>
          <p:cNvSpPr/>
          <p:nvPr/>
        </p:nvSpPr>
        <p:spPr>
          <a:xfrm>
            <a:off x="4457998" y="5056807"/>
            <a:ext cx="457200" cy="434738"/>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endParaRPr>
          </a:p>
        </p:txBody>
      </p:sp>
      <p:sp>
        <p:nvSpPr>
          <p:cNvPr id="7" name="文字版面配置區 2">
            <a:extLst>
              <a:ext uri="{FF2B5EF4-FFF2-40B4-BE49-F238E27FC236}">
                <a16:creationId xmlns:a16="http://schemas.microsoft.com/office/drawing/2014/main" id="{DF9A0668-CDDD-403C-BB0D-6EFD89087C8A}"/>
              </a:ext>
            </a:extLst>
          </p:cNvPr>
          <p:cNvSpPr txBox="1">
            <a:spLocks/>
          </p:cNvSpPr>
          <p:nvPr/>
        </p:nvSpPr>
        <p:spPr>
          <a:xfrm>
            <a:off x="5341681" y="4966897"/>
            <a:ext cx="1814234" cy="61455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zh-TW" altLang="en-US" sz="2400" b="1" dirty="0">
                <a:solidFill>
                  <a:srgbClr val="FFFFFF"/>
                </a:solidFill>
                <a:latin typeface="Century Gothic"/>
                <a:ea typeface="微软雅黑"/>
              </a:rPr>
              <a:t>正向環境</a:t>
            </a:r>
            <a:endParaRPr kumimoji="0" lang="zh-TW" altLang="en-US" sz="2400" b="1" i="0" u="none" strike="noStrike" kern="1200" cap="none" spc="0" normalizeH="0" baseline="0" noProof="0" dirty="0">
              <a:ln>
                <a:noFill/>
              </a:ln>
              <a:solidFill>
                <a:srgbClr val="FFFFFF"/>
              </a:solidFill>
              <a:effectLst/>
              <a:uLnTx/>
              <a:uFillTx/>
              <a:latin typeface="Century Gothic"/>
              <a:ea typeface="微软雅黑"/>
              <a:cs typeface="+mn-cs"/>
            </a:endParaRPr>
          </a:p>
        </p:txBody>
      </p:sp>
      <p:sp>
        <p:nvSpPr>
          <p:cNvPr id="8" name="文字版面配置區 2">
            <a:extLst>
              <a:ext uri="{FF2B5EF4-FFF2-40B4-BE49-F238E27FC236}">
                <a16:creationId xmlns:a16="http://schemas.microsoft.com/office/drawing/2014/main" id="{341F1DBD-053D-46CB-9103-DD191B4F80A3}"/>
              </a:ext>
            </a:extLst>
          </p:cNvPr>
          <p:cNvSpPr txBox="1">
            <a:spLocks/>
          </p:cNvSpPr>
          <p:nvPr/>
        </p:nvSpPr>
        <p:spPr>
          <a:xfrm>
            <a:off x="8536128" y="4966897"/>
            <a:ext cx="1814234" cy="61455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zh-TW" altLang="en-US" sz="2400" b="1" dirty="0">
                <a:solidFill>
                  <a:srgbClr val="FFFFFF"/>
                </a:solidFill>
                <a:latin typeface="Century Gothic"/>
                <a:ea typeface="微软雅黑"/>
              </a:rPr>
              <a:t>正向特質</a:t>
            </a:r>
            <a:endParaRPr kumimoji="0" lang="zh-TW" altLang="en-US" sz="2400" b="1" i="0" u="none" strike="noStrike" kern="1200" cap="none" spc="0" normalizeH="0" baseline="0" noProof="0" dirty="0">
              <a:ln>
                <a:noFill/>
              </a:ln>
              <a:solidFill>
                <a:srgbClr val="FFFFFF"/>
              </a:solidFill>
              <a:effectLst/>
              <a:uLnTx/>
              <a:uFillTx/>
              <a:latin typeface="Century Gothic"/>
              <a:ea typeface="微软雅黑"/>
              <a:cs typeface="+mn-cs"/>
            </a:endParaRPr>
          </a:p>
        </p:txBody>
      </p:sp>
      <p:pic>
        <p:nvPicPr>
          <p:cNvPr id="9" name="圖片 8">
            <a:extLst>
              <a:ext uri="{FF2B5EF4-FFF2-40B4-BE49-F238E27FC236}">
                <a16:creationId xmlns:a16="http://schemas.microsoft.com/office/drawing/2014/main" id="{7D9C3384-5749-4122-9997-848387FA7493}"/>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7484306" y="4938029"/>
            <a:ext cx="676180" cy="672294"/>
          </a:xfrm>
          <a:prstGeom prst="rect">
            <a:avLst/>
          </a:prstGeom>
        </p:spPr>
      </p:pic>
      <p:pic>
        <p:nvPicPr>
          <p:cNvPr id="10" name="圖片 9">
            <a:extLst>
              <a:ext uri="{FF2B5EF4-FFF2-40B4-BE49-F238E27FC236}">
                <a16:creationId xmlns:a16="http://schemas.microsoft.com/office/drawing/2014/main" id="{F60ADD7E-73D9-454F-A807-8CD3E51E1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227317331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文字版面配置區 2">
            <a:extLst>
              <a:ext uri="{FF2B5EF4-FFF2-40B4-BE49-F238E27FC236}">
                <a16:creationId xmlns:a16="http://schemas.microsoft.com/office/drawing/2014/main" id="{32FF5B3B-11AC-4831-9D61-D324F7FF6770}"/>
              </a:ext>
            </a:extLst>
          </p:cNvPr>
          <p:cNvSpPr txBox="1">
            <a:spLocks/>
          </p:cNvSpPr>
          <p:nvPr/>
        </p:nvSpPr>
        <p:spPr>
          <a:xfrm>
            <a:off x="6760707" y="4043363"/>
            <a:ext cx="3740606" cy="1230813"/>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3600" b="1" i="0" u="none" strike="noStrike" kern="1200" cap="none" spc="0" normalizeH="0" baseline="0" noProof="0" dirty="0">
                <a:ln>
                  <a:noFill/>
                </a:ln>
                <a:solidFill>
                  <a:srgbClr val="FFFFFF"/>
                </a:solidFill>
                <a:effectLst/>
                <a:uLnTx/>
                <a:uFillTx/>
                <a:latin typeface="Century Gothic"/>
                <a:ea typeface="微软雅黑"/>
                <a:cs typeface="+mn-cs"/>
              </a:rPr>
              <a:t>百分百的生命力</a:t>
            </a:r>
          </a:p>
        </p:txBody>
      </p:sp>
      <p:sp>
        <p:nvSpPr>
          <p:cNvPr id="319" name="矩形 318">
            <a:extLst>
              <a:ext uri="{FF2B5EF4-FFF2-40B4-BE49-F238E27FC236}">
                <a16:creationId xmlns:a16="http://schemas.microsoft.com/office/drawing/2014/main" id="{6B8C5C02-293B-40D5-A278-1AF482237F33}"/>
              </a:ext>
            </a:extLst>
          </p:cNvPr>
          <p:cNvSpPr/>
          <p:nvPr/>
        </p:nvSpPr>
        <p:spPr>
          <a:xfrm>
            <a:off x="2876550" y="2830784"/>
            <a:ext cx="7624763" cy="1467902"/>
          </a:xfrm>
          <a:prstGeom prst="rect">
            <a:avLst/>
          </a:prstGeom>
        </p:spPr>
        <p:txBody>
          <a:bodyPr wrap="square">
            <a:spAutoFit/>
          </a:bodyPr>
          <a:lstStyle/>
          <a:p>
            <a:pPr>
              <a:lnSpc>
                <a:spcPct val="150000"/>
              </a:lnSpc>
            </a:pPr>
            <a:r>
              <a:rPr lang="zh-TW" altLang="en-US" sz="3200" b="1" dirty="0">
                <a:solidFill>
                  <a:schemeClr val="accent5">
                    <a:lumMod val="50000"/>
                  </a:schemeClr>
                </a:solidFill>
                <a:latin typeface="微軟正黑體" panose="020B0604030504040204" pitchFamily="34" charset="-120"/>
                <a:ea typeface="微軟正黑體" panose="020B0604030504040204" pitchFamily="34" charset="-120"/>
              </a:rPr>
              <a:t>欣賞外境，卻不受境所困</a:t>
            </a:r>
          </a:p>
          <a:p>
            <a:pPr>
              <a:lnSpc>
                <a:spcPct val="150000"/>
              </a:lnSpc>
            </a:pPr>
            <a:endParaRPr lang="en-US" altLang="zh-TW" sz="3200" b="1" dirty="0">
              <a:solidFill>
                <a:srgbClr val="666666"/>
              </a:solidFill>
              <a:latin typeface="微軟正黑體" panose="020B0604030504040204" pitchFamily="34" charset="-120"/>
              <a:ea typeface="微軟正黑體" panose="020B0604030504040204" pitchFamily="34" charset="-120"/>
            </a:endParaRPr>
          </a:p>
        </p:txBody>
      </p:sp>
      <p:sp>
        <p:nvSpPr>
          <p:cNvPr id="320" name="矩形 319">
            <a:extLst>
              <a:ext uri="{FF2B5EF4-FFF2-40B4-BE49-F238E27FC236}">
                <a16:creationId xmlns:a16="http://schemas.microsoft.com/office/drawing/2014/main" id="{312B1EBC-5350-4898-BA52-E619D5A1F08F}"/>
              </a:ext>
            </a:extLst>
          </p:cNvPr>
          <p:cNvSpPr/>
          <p:nvPr/>
        </p:nvSpPr>
        <p:spPr>
          <a:xfrm>
            <a:off x="8801100" y="2279526"/>
            <a:ext cx="3155494" cy="1467902"/>
          </a:xfrm>
          <a:prstGeom prst="rect">
            <a:avLst/>
          </a:prstGeom>
        </p:spPr>
        <p:txBody>
          <a:bodyPr wrap="square">
            <a:spAutoFit/>
          </a:bodyPr>
          <a:lstStyle/>
          <a:p>
            <a:pPr>
              <a:lnSpc>
                <a:spcPct val="150000"/>
              </a:lnSpc>
            </a:pPr>
            <a:r>
              <a:rPr lang="zh-TW" altLang="en-US" sz="3200" b="1" dirty="0">
                <a:solidFill>
                  <a:schemeClr val="accent5">
                    <a:lumMod val="50000"/>
                  </a:schemeClr>
                </a:solidFill>
                <a:latin typeface="微軟正黑體" panose="020B0604030504040204" pitchFamily="34" charset="-120"/>
                <a:ea typeface="微軟正黑體" panose="020B0604030504040204" pitchFamily="34" charset="-120"/>
              </a:rPr>
              <a:t>每一刻的感受力</a:t>
            </a:r>
          </a:p>
          <a:p>
            <a:pPr>
              <a:lnSpc>
                <a:spcPct val="150000"/>
              </a:lnSpc>
            </a:pPr>
            <a:endParaRPr lang="en-US" altLang="zh-TW" sz="3200" b="1" dirty="0">
              <a:solidFill>
                <a:srgbClr val="666666"/>
              </a:solidFill>
              <a:latin typeface="微軟正黑體" panose="020B0604030504040204" pitchFamily="34" charset="-120"/>
              <a:ea typeface="微軟正黑體" panose="020B0604030504040204" pitchFamily="34" charset="-120"/>
            </a:endParaRPr>
          </a:p>
        </p:txBody>
      </p:sp>
      <p:sp>
        <p:nvSpPr>
          <p:cNvPr id="321" name="矩形 320">
            <a:extLst>
              <a:ext uri="{FF2B5EF4-FFF2-40B4-BE49-F238E27FC236}">
                <a16:creationId xmlns:a16="http://schemas.microsoft.com/office/drawing/2014/main" id="{F25FDC9A-E55B-48BB-A667-01698EBBA1EE}"/>
              </a:ext>
            </a:extLst>
          </p:cNvPr>
          <p:cNvSpPr/>
          <p:nvPr/>
        </p:nvSpPr>
        <p:spPr>
          <a:xfrm>
            <a:off x="1521485" y="1115700"/>
            <a:ext cx="3155494" cy="1479187"/>
          </a:xfrm>
          <a:prstGeom prst="rect">
            <a:avLst/>
          </a:prstGeom>
        </p:spPr>
        <p:txBody>
          <a:bodyPr wrap="square">
            <a:spAutoFit/>
          </a:bodyPr>
          <a:lstStyle/>
          <a:p>
            <a:pPr>
              <a:lnSpc>
                <a:spcPct val="150000"/>
              </a:lnSpc>
            </a:pPr>
            <a:r>
              <a:rPr lang="zh-TW" altLang="en-US" sz="3200" b="1" dirty="0">
                <a:solidFill>
                  <a:schemeClr val="accent5">
                    <a:lumMod val="50000"/>
                  </a:schemeClr>
                </a:solidFill>
                <a:latin typeface="微軟正黑體" panose="020B0604030504040204" pitchFamily="34" charset="-120"/>
                <a:ea typeface="微軟正黑體" panose="020B0604030504040204" pitchFamily="34" charset="-120"/>
              </a:rPr>
              <a:t>與內在連結</a:t>
            </a:r>
          </a:p>
          <a:p>
            <a:pPr>
              <a:lnSpc>
                <a:spcPct val="150000"/>
              </a:lnSpc>
            </a:pPr>
            <a:endParaRPr lang="en-US" altLang="zh-TW" sz="3200" b="1" dirty="0">
              <a:solidFill>
                <a:srgbClr val="666666"/>
              </a:solidFill>
              <a:latin typeface="微軟正黑體" panose="020B0604030504040204" pitchFamily="34" charset="-120"/>
              <a:ea typeface="微軟正黑體" panose="020B0604030504040204" pitchFamily="34" charset="-120"/>
            </a:endParaRPr>
          </a:p>
        </p:txBody>
      </p:sp>
      <p:sp>
        <p:nvSpPr>
          <p:cNvPr id="322" name="矩形 321">
            <a:extLst>
              <a:ext uri="{FF2B5EF4-FFF2-40B4-BE49-F238E27FC236}">
                <a16:creationId xmlns:a16="http://schemas.microsoft.com/office/drawing/2014/main" id="{3C9D7702-24EA-446A-B78F-F776F0996BEA}"/>
              </a:ext>
            </a:extLst>
          </p:cNvPr>
          <p:cNvSpPr/>
          <p:nvPr/>
        </p:nvSpPr>
        <p:spPr>
          <a:xfrm>
            <a:off x="5045530" y="321711"/>
            <a:ext cx="4612819" cy="1479187"/>
          </a:xfrm>
          <a:prstGeom prst="rect">
            <a:avLst/>
          </a:prstGeom>
        </p:spPr>
        <p:txBody>
          <a:bodyPr wrap="square">
            <a:spAutoFit/>
          </a:bodyPr>
          <a:lstStyle/>
          <a:p>
            <a:pPr>
              <a:lnSpc>
                <a:spcPct val="150000"/>
              </a:lnSpc>
            </a:pPr>
            <a:r>
              <a:rPr lang="zh-TW" altLang="en-US" sz="3200" b="1" dirty="0">
                <a:solidFill>
                  <a:schemeClr val="accent5">
                    <a:lumMod val="50000"/>
                  </a:schemeClr>
                </a:solidFill>
                <a:latin typeface="微軟正黑體" panose="020B0604030504040204" pitchFamily="34" charset="-120"/>
                <a:ea typeface="微軟正黑體" panose="020B0604030504040204" pitchFamily="34" charset="-120"/>
              </a:rPr>
              <a:t>懂得欣賞，也懂得創作</a:t>
            </a:r>
          </a:p>
          <a:p>
            <a:pPr>
              <a:lnSpc>
                <a:spcPct val="150000"/>
              </a:lnSpc>
            </a:pPr>
            <a:endParaRPr lang="en-US" altLang="zh-TW" sz="3200" b="1" dirty="0">
              <a:solidFill>
                <a:srgbClr val="666666"/>
              </a:solidFill>
              <a:latin typeface="微軟正黑體" panose="020B0604030504040204" pitchFamily="34" charset="-120"/>
              <a:ea typeface="微軟正黑體" panose="020B0604030504040204" pitchFamily="34" charset="-120"/>
            </a:endParaRPr>
          </a:p>
        </p:txBody>
      </p:sp>
      <p:sp>
        <p:nvSpPr>
          <p:cNvPr id="323" name="語音泡泡: 橢圓形 322">
            <a:extLst>
              <a:ext uri="{FF2B5EF4-FFF2-40B4-BE49-F238E27FC236}">
                <a16:creationId xmlns:a16="http://schemas.microsoft.com/office/drawing/2014/main" id="{E89D9093-0D33-4493-8DD0-B6E3F4C89D07}"/>
              </a:ext>
            </a:extLst>
          </p:cNvPr>
          <p:cNvSpPr/>
          <p:nvPr/>
        </p:nvSpPr>
        <p:spPr>
          <a:xfrm>
            <a:off x="2206966" y="5489840"/>
            <a:ext cx="892266" cy="839499"/>
          </a:xfrm>
          <a:prstGeom prst="wedgeEllipseCallout">
            <a:avLst>
              <a:gd name="adj1" fmla="val -53285"/>
              <a:gd name="adj2" fmla="val 588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生活</a:t>
            </a:r>
          </a:p>
        </p:txBody>
      </p:sp>
      <p:sp>
        <p:nvSpPr>
          <p:cNvPr id="324" name="矩形 323">
            <a:extLst>
              <a:ext uri="{FF2B5EF4-FFF2-40B4-BE49-F238E27FC236}">
                <a16:creationId xmlns:a16="http://schemas.microsoft.com/office/drawing/2014/main" id="{4D3F26CE-BBEE-43B7-A758-5E45DF676246}"/>
              </a:ext>
            </a:extLst>
          </p:cNvPr>
          <p:cNvSpPr/>
          <p:nvPr/>
        </p:nvSpPr>
        <p:spPr>
          <a:xfrm>
            <a:off x="1075352" y="5489840"/>
            <a:ext cx="3155494" cy="1479187"/>
          </a:xfrm>
          <a:prstGeom prst="rect">
            <a:avLst/>
          </a:prstGeom>
        </p:spPr>
        <p:txBody>
          <a:bodyPr wrap="square">
            <a:spAutoFit/>
          </a:bodyPr>
          <a:lstStyle/>
          <a:p>
            <a:pPr>
              <a:lnSpc>
                <a:spcPct val="150000"/>
              </a:lnSpc>
            </a:pPr>
            <a:r>
              <a:rPr lang="zh-TW" altLang="en-US" sz="3200" b="1" dirty="0">
                <a:solidFill>
                  <a:srgbClr val="002060"/>
                </a:solidFill>
                <a:latin typeface="微軟正黑體" panose="020B0604030504040204" pitchFamily="34" charset="-120"/>
                <a:ea typeface="微軟正黑體" panose="020B0604030504040204" pitchFamily="34" charset="-120"/>
              </a:rPr>
              <a:t>提升             品味</a:t>
            </a:r>
          </a:p>
          <a:p>
            <a:pPr>
              <a:lnSpc>
                <a:spcPct val="150000"/>
              </a:lnSpc>
            </a:pPr>
            <a:endParaRPr lang="en-US" altLang="zh-TW" sz="3200" b="1" dirty="0">
              <a:solidFill>
                <a:srgbClr val="002060"/>
              </a:solidFill>
              <a:latin typeface="微軟正黑體" panose="020B0604030504040204" pitchFamily="34" charset="-120"/>
              <a:ea typeface="微軟正黑體" panose="020B0604030504040204" pitchFamily="34" charset="-120"/>
            </a:endParaRPr>
          </a:p>
        </p:txBody>
      </p:sp>
      <p:grpSp>
        <p:nvGrpSpPr>
          <p:cNvPr id="325" name="群組 324">
            <a:extLst>
              <a:ext uri="{FF2B5EF4-FFF2-40B4-BE49-F238E27FC236}">
                <a16:creationId xmlns:a16="http://schemas.microsoft.com/office/drawing/2014/main" id="{C6003737-B569-4979-A046-4872C11B7717}"/>
              </a:ext>
            </a:extLst>
          </p:cNvPr>
          <p:cNvGrpSpPr/>
          <p:nvPr/>
        </p:nvGrpSpPr>
        <p:grpSpPr>
          <a:xfrm flipH="1">
            <a:off x="9388742" y="3013477"/>
            <a:ext cx="1570468" cy="1345250"/>
            <a:chOff x="3094300" y="-1144770"/>
            <a:chExt cx="1827804" cy="1728192"/>
          </a:xfrm>
        </p:grpSpPr>
        <p:pic>
          <p:nvPicPr>
            <p:cNvPr id="326" name="Picture 2" descr="Z:\A+薪火培愛\主視覺&amp;ICON\點亮icon-透明底圖.png">
              <a:extLst>
                <a:ext uri="{FF2B5EF4-FFF2-40B4-BE49-F238E27FC236}">
                  <a16:creationId xmlns:a16="http://schemas.microsoft.com/office/drawing/2014/main" id="{F5419CAE-E81A-4635-9651-8A1A2BCBDF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94300" y="-1144770"/>
              <a:ext cx="1827804" cy="1728192"/>
            </a:xfrm>
            <a:prstGeom prst="rect">
              <a:avLst/>
            </a:prstGeom>
            <a:noFill/>
            <a:extLst>
              <a:ext uri="{909E8E84-426E-40DD-AFC4-6F175D3DCCD1}">
                <a14:hiddenFill xmlns:a14="http://schemas.microsoft.com/office/drawing/2010/main">
                  <a:solidFill>
                    <a:srgbClr val="FFFFFF"/>
                  </a:solidFill>
                </a14:hiddenFill>
              </a:ext>
            </a:extLst>
          </p:spPr>
        </p:pic>
        <p:sp>
          <p:nvSpPr>
            <p:cNvPr id="327" name="文字方塊 326">
              <a:extLst>
                <a:ext uri="{FF2B5EF4-FFF2-40B4-BE49-F238E27FC236}">
                  <a16:creationId xmlns:a16="http://schemas.microsoft.com/office/drawing/2014/main" id="{81ACFB1C-9D6C-421A-A0F3-EFEEA573BD70}"/>
                </a:ext>
              </a:extLst>
            </p:cNvPr>
            <p:cNvSpPr txBox="1"/>
            <p:nvPr/>
          </p:nvSpPr>
          <p:spPr>
            <a:xfrm>
              <a:off x="3094300" y="-476558"/>
              <a:ext cx="1080120" cy="628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zh-TW" altLang="en-US" sz="2800" b="1" dirty="0">
                  <a:solidFill>
                    <a:schemeClr val="bg1"/>
                  </a:solidFill>
                  <a:latin typeface="微軟正黑體" pitchFamily="34" charset="-120"/>
                  <a:ea typeface="微軟正黑體" pitchFamily="34" charset="-120"/>
                </a:rPr>
                <a:t>覺知</a:t>
              </a:r>
            </a:p>
          </p:txBody>
        </p:sp>
      </p:grpSp>
      <p:pic>
        <p:nvPicPr>
          <p:cNvPr id="328" name="圖片 327">
            <a:extLst>
              <a:ext uri="{FF2B5EF4-FFF2-40B4-BE49-F238E27FC236}">
                <a16:creationId xmlns:a16="http://schemas.microsoft.com/office/drawing/2014/main" id="{F5DC153D-E03A-4667-9275-7B33B335D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30519731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anim calcmode="lin" valueType="num">
                                      <p:cBhvr>
                                        <p:cTn id="8" dur="1000" fill="hold"/>
                                        <p:tgtEl>
                                          <p:spTgt spid="319"/>
                                        </p:tgtEl>
                                        <p:attrNameLst>
                                          <p:attrName>ppt_x</p:attrName>
                                        </p:attrNameLst>
                                      </p:cBhvr>
                                      <p:tavLst>
                                        <p:tav tm="0">
                                          <p:val>
                                            <p:strVal val="#ppt_x"/>
                                          </p:val>
                                        </p:tav>
                                        <p:tav tm="100000">
                                          <p:val>
                                            <p:strVal val="#ppt_x"/>
                                          </p:val>
                                        </p:tav>
                                      </p:tavLst>
                                    </p:anim>
                                    <p:anim calcmode="lin" valueType="num">
                                      <p:cBhvr>
                                        <p:cTn id="9" dur="1000" fill="hold"/>
                                        <p:tgtEl>
                                          <p:spTgt spid="3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0"/>
                                        </p:tgtEl>
                                        <p:attrNameLst>
                                          <p:attrName>style.visibility</p:attrName>
                                        </p:attrNameLst>
                                      </p:cBhvr>
                                      <p:to>
                                        <p:strVal val="visible"/>
                                      </p:to>
                                    </p:set>
                                    <p:animEffect transition="in" filter="fade">
                                      <p:cBhvr>
                                        <p:cTn id="14" dur="1000"/>
                                        <p:tgtEl>
                                          <p:spTgt spid="320"/>
                                        </p:tgtEl>
                                      </p:cBhvr>
                                    </p:animEffect>
                                    <p:anim calcmode="lin" valueType="num">
                                      <p:cBhvr>
                                        <p:cTn id="15" dur="1000" fill="hold"/>
                                        <p:tgtEl>
                                          <p:spTgt spid="320"/>
                                        </p:tgtEl>
                                        <p:attrNameLst>
                                          <p:attrName>ppt_x</p:attrName>
                                        </p:attrNameLst>
                                      </p:cBhvr>
                                      <p:tavLst>
                                        <p:tav tm="0">
                                          <p:val>
                                            <p:strVal val="#ppt_x"/>
                                          </p:val>
                                        </p:tav>
                                        <p:tav tm="100000">
                                          <p:val>
                                            <p:strVal val="#ppt_x"/>
                                          </p:val>
                                        </p:tav>
                                      </p:tavLst>
                                    </p:anim>
                                    <p:anim calcmode="lin" valueType="num">
                                      <p:cBhvr>
                                        <p:cTn id="16" dur="1000" fill="hold"/>
                                        <p:tgtEl>
                                          <p:spTgt spid="3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1"/>
                                        </p:tgtEl>
                                        <p:attrNameLst>
                                          <p:attrName>style.visibility</p:attrName>
                                        </p:attrNameLst>
                                      </p:cBhvr>
                                      <p:to>
                                        <p:strVal val="visible"/>
                                      </p:to>
                                    </p:set>
                                    <p:animEffect transition="in" filter="fade">
                                      <p:cBhvr>
                                        <p:cTn id="21" dur="1000"/>
                                        <p:tgtEl>
                                          <p:spTgt spid="321"/>
                                        </p:tgtEl>
                                      </p:cBhvr>
                                    </p:animEffect>
                                    <p:anim calcmode="lin" valueType="num">
                                      <p:cBhvr>
                                        <p:cTn id="22" dur="1000" fill="hold"/>
                                        <p:tgtEl>
                                          <p:spTgt spid="321"/>
                                        </p:tgtEl>
                                        <p:attrNameLst>
                                          <p:attrName>ppt_x</p:attrName>
                                        </p:attrNameLst>
                                      </p:cBhvr>
                                      <p:tavLst>
                                        <p:tav tm="0">
                                          <p:val>
                                            <p:strVal val="#ppt_x"/>
                                          </p:val>
                                        </p:tav>
                                        <p:tav tm="100000">
                                          <p:val>
                                            <p:strVal val="#ppt_x"/>
                                          </p:val>
                                        </p:tav>
                                      </p:tavLst>
                                    </p:anim>
                                    <p:anim calcmode="lin" valueType="num">
                                      <p:cBhvr>
                                        <p:cTn id="23" dur="1000" fill="hold"/>
                                        <p:tgtEl>
                                          <p:spTgt spid="3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2"/>
                                        </p:tgtEl>
                                        <p:attrNameLst>
                                          <p:attrName>style.visibility</p:attrName>
                                        </p:attrNameLst>
                                      </p:cBhvr>
                                      <p:to>
                                        <p:strVal val="visible"/>
                                      </p:to>
                                    </p:set>
                                    <p:animEffect transition="in" filter="fade">
                                      <p:cBhvr>
                                        <p:cTn id="28" dur="1000"/>
                                        <p:tgtEl>
                                          <p:spTgt spid="322"/>
                                        </p:tgtEl>
                                      </p:cBhvr>
                                    </p:animEffect>
                                    <p:anim calcmode="lin" valueType="num">
                                      <p:cBhvr>
                                        <p:cTn id="29" dur="1000" fill="hold"/>
                                        <p:tgtEl>
                                          <p:spTgt spid="322"/>
                                        </p:tgtEl>
                                        <p:attrNameLst>
                                          <p:attrName>ppt_x</p:attrName>
                                        </p:attrNameLst>
                                      </p:cBhvr>
                                      <p:tavLst>
                                        <p:tav tm="0">
                                          <p:val>
                                            <p:strVal val="#ppt_x"/>
                                          </p:val>
                                        </p:tav>
                                        <p:tav tm="100000">
                                          <p:val>
                                            <p:strVal val="#ppt_x"/>
                                          </p:val>
                                        </p:tav>
                                      </p:tavLst>
                                    </p:anim>
                                    <p:anim calcmode="lin" valueType="num">
                                      <p:cBhvr>
                                        <p:cTn id="30" dur="1000" fill="hold"/>
                                        <p:tgtEl>
                                          <p:spTgt spid="3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23"/>
                                        </p:tgtEl>
                                        <p:attrNameLst>
                                          <p:attrName>style.visibility</p:attrName>
                                        </p:attrNameLst>
                                      </p:cBhvr>
                                      <p:to>
                                        <p:strVal val="visible"/>
                                      </p:to>
                                    </p:set>
                                    <p:anim calcmode="lin" valueType="num">
                                      <p:cBhvr>
                                        <p:cTn id="35" dur="1000" fill="hold"/>
                                        <p:tgtEl>
                                          <p:spTgt spid="323"/>
                                        </p:tgtEl>
                                        <p:attrNameLst>
                                          <p:attrName>ppt_w</p:attrName>
                                        </p:attrNameLst>
                                      </p:cBhvr>
                                      <p:tavLst>
                                        <p:tav tm="0">
                                          <p:val>
                                            <p:fltVal val="0"/>
                                          </p:val>
                                        </p:tav>
                                        <p:tav tm="100000">
                                          <p:val>
                                            <p:strVal val="#ppt_w"/>
                                          </p:val>
                                        </p:tav>
                                      </p:tavLst>
                                    </p:anim>
                                    <p:anim calcmode="lin" valueType="num">
                                      <p:cBhvr>
                                        <p:cTn id="36" dur="1000" fill="hold"/>
                                        <p:tgtEl>
                                          <p:spTgt spid="323"/>
                                        </p:tgtEl>
                                        <p:attrNameLst>
                                          <p:attrName>ppt_h</p:attrName>
                                        </p:attrNameLst>
                                      </p:cBhvr>
                                      <p:tavLst>
                                        <p:tav tm="0">
                                          <p:val>
                                            <p:fltVal val="0"/>
                                          </p:val>
                                        </p:tav>
                                        <p:tav tm="100000">
                                          <p:val>
                                            <p:strVal val="#ppt_h"/>
                                          </p:val>
                                        </p:tav>
                                      </p:tavLst>
                                    </p:anim>
                                    <p:anim calcmode="lin" valueType="num">
                                      <p:cBhvr>
                                        <p:cTn id="37" dur="1000" fill="hold"/>
                                        <p:tgtEl>
                                          <p:spTgt spid="323"/>
                                        </p:tgtEl>
                                        <p:attrNameLst>
                                          <p:attrName>style.rotation</p:attrName>
                                        </p:attrNameLst>
                                      </p:cBhvr>
                                      <p:tavLst>
                                        <p:tav tm="0">
                                          <p:val>
                                            <p:fltVal val="90"/>
                                          </p:val>
                                        </p:tav>
                                        <p:tav tm="100000">
                                          <p:val>
                                            <p:fltVal val="0"/>
                                          </p:val>
                                        </p:tav>
                                      </p:tavLst>
                                    </p:anim>
                                    <p:animEffect transition="in" filter="fade">
                                      <p:cBhvr>
                                        <p:cTn id="38" dur="1000"/>
                                        <p:tgtEl>
                                          <p:spTgt spid="3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24"/>
                                        </p:tgtEl>
                                        <p:attrNameLst>
                                          <p:attrName>style.visibility</p:attrName>
                                        </p:attrNameLst>
                                      </p:cBhvr>
                                      <p:to>
                                        <p:strVal val="visible"/>
                                      </p:to>
                                    </p:set>
                                    <p:anim calcmode="lin" valueType="num">
                                      <p:cBhvr>
                                        <p:cTn id="43" dur="500" fill="hold"/>
                                        <p:tgtEl>
                                          <p:spTgt spid="324"/>
                                        </p:tgtEl>
                                        <p:attrNameLst>
                                          <p:attrName>ppt_w</p:attrName>
                                        </p:attrNameLst>
                                      </p:cBhvr>
                                      <p:tavLst>
                                        <p:tav tm="0">
                                          <p:val>
                                            <p:fltVal val="0"/>
                                          </p:val>
                                        </p:tav>
                                        <p:tav tm="100000">
                                          <p:val>
                                            <p:strVal val="#ppt_w"/>
                                          </p:val>
                                        </p:tav>
                                      </p:tavLst>
                                    </p:anim>
                                    <p:anim calcmode="lin" valueType="num">
                                      <p:cBhvr>
                                        <p:cTn id="44" dur="500" fill="hold"/>
                                        <p:tgtEl>
                                          <p:spTgt spid="324"/>
                                        </p:tgtEl>
                                        <p:attrNameLst>
                                          <p:attrName>ppt_h</p:attrName>
                                        </p:attrNameLst>
                                      </p:cBhvr>
                                      <p:tavLst>
                                        <p:tav tm="0">
                                          <p:val>
                                            <p:fltVal val="0"/>
                                          </p:val>
                                        </p:tav>
                                        <p:tav tm="100000">
                                          <p:val>
                                            <p:strVal val="#ppt_h"/>
                                          </p:val>
                                        </p:tav>
                                      </p:tavLst>
                                    </p:anim>
                                    <p:animEffect transition="in" filter="fade">
                                      <p:cBhvr>
                                        <p:cTn id="45" dur="500"/>
                                        <p:tgtEl>
                                          <p:spTgt spid="3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25"/>
                                        </p:tgtEl>
                                        <p:attrNameLst>
                                          <p:attrName>style.visibility</p:attrName>
                                        </p:attrNameLst>
                                      </p:cBhvr>
                                      <p:to>
                                        <p:strVal val="visible"/>
                                      </p:to>
                                    </p:set>
                                    <p:animEffect transition="in" filter="fade">
                                      <p:cBhvr>
                                        <p:cTn id="50" dur="500"/>
                                        <p:tgtEl>
                                          <p:spTgt spid="325"/>
                                        </p:tgtEl>
                                      </p:cBhvr>
                                    </p:animEffect>
                                  </p:childTnLst>
                                </p:cTn>
                              </p:par>
                              <p:par>
                                <p:cTn id="51" presetID="26" presetClass="emph" presetSubtype="0" repeatCount="indefinite" fill="hold" nodeType="withEffect">
                                  <p:stCondLst>
                                    <p:cond delay="0"/>
                                  </p:stCondLst>
                                  <p:childTnLst>
                                    <p:animEffect transition="out" filter="fade">
                                      <p:cBhvr>
                                        <p:cTn id="52" dur="1000" tmFilter="0, 0; .2, .5; .8, .5; 1, 0"/>
                                        <p:tgtEl>
                                          <p:spTgt spid="325"/>
                                        </p:tgtEl>
                                      </p:cBhvr>
                                    </p:animEffect>
                                    <p:animScale>
                                      <p:cBhvr>
                                        <p:cTn id="53" dur="500" autoRev="1" fill="hold"/>
                                        <p:tgtEl>
                                          <p:spTgt spid="3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p:bldP spid="320" grpId="0"/>
      <p:bldP spid="321" grpId="0"/>
      <p:bldP spid="322" grpId="0"/>
      <p:bldP spid="323" grpId="0" animBg="1"/>
      <p:bldP spid="3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6A9AC0F-3A0E-4C68-903E-DE4A7ECB3E15}"/>
              </a:ext>
            </a:extLst>
          </p:cNvPr>
          <p:cNvSpPr>
            <a:spLocks noGrp="1"/>
          </p:cNvSpPr>
          <p:nvPr>
            <p:ph type="body" sz="quarter" idx="12"/>
          </p:nvPr>
        </p:nvSpPr>
        <p:spPr/>
        <p:txBody>
          <a:bodyPr/>
          <a:lstStyle/>
          <a:p>
            <a:endParaRPr lang="zh-TW" altLang="en-US"/>
          </a:p>
        </p:txBody>
      </p:sp>
      <p:sp>
        <p:nvSpPr>
          <p:cNvPr id="3" name="文字版面配置區 2">
            <a:extLst>
              <a:ext uri="{FF2B5EF4-FFF2-40B4-BE49-F238E27FC236}">
                <a16:creationId xmlns:a16="http://schemas.microsoft.com/office/drawing/2014/main" id="{6A5552DE-40CC-42CC-A866-C9658492AB61}"/>
              </a:ext>
            </a:extLst>
          </p:cNvPr>
          <p:cNvSpPr>
            <a:spLocks noGrp="1"/>
          </p:cNvSpPr>
          <p:nvPr>
            <p:ph type="body" sz="quarter" idx="13"/>
          </p:nvPr>
        </p:nvSpPr>
        <p:spPr/>
        <p:txBody>
          <a:bodyPr/>
          <a:lstStyle/>
          <a:p>
            <a:endParaRPr lang="zh-TW" altLang="en-US"/>
          </a:p>
        </p:txBody>
      </p:sp>
      <p:sp>
        <p:nvSpPr>
          <p:cNvPr id="4" name="文字版面配置區 3">
            <a:extLst>
              <a:ext uri="{FF2B5EF4-FFF2-40B4-BE49-F238E27FC236}">
                <a16:creationId xmlns:a16="http://schemas.microsoft.com/office/drawing/2014/main" id="{4B88EF4A-0C70-47B4-A194-AFC571CB49BA}"/>
              </a:ext>
            </a:extLst>
          </p:cNvPr>
          <p:cNvSpPr>
            <a:spLocks noGrp="1"/>
          </p:cNvSpPr>
          <p:nvPr>
            <p:ph type="body" sz="quarter" idx="14"/>
          </p:nvPr>
        </p:nvSpPr>
        <p:spPr/>
        <p:txBody>
          <a:bodyPr/>
          <a:lstStyle/>
          <a:p>
            <a:endParaRPr lang="zh-TW" altLang="en-US"/>
          </a:p>
        </p:txBody>
      </p:sp>
      <p:pic>
        <p:nvPicPr>
          <p:cNvPr id="6" name="圖片 5">
            <a:extLst>
              <a:ext uri="{FF2B5EF4-FFF2-40B4-BE49-F238E27FC236}">
                <a16:creationId xmlns:a16="http://schemas.microsoft.com/office/drawing/2014/main" id="{F9BFAF9B-4CCF-46E6-992B-01EC7596AF0A}"/>
              </a:ext>
            </a:extLst>
          </p:cNvPr>
          <p:cNvPicPr>
            <a:picLocks noChangeAspect="1"/>
          </p:cNvPicPr>
          <p:nvPr/>
        </p:nvPicPr>
        <p:blipFill rotWithShape="1">
          <a:blip r:embed="rId3"/>
          <a:srcRect l="23907" t="22904" r="8710" b="9980"/>
          <a:stretch/>
        </p:blipFill>
        <p:spPr>
          <a:xfrm>
            <a:off x="-54429" y="0"/>
            <a:ext cx="12246429" cy="6858000"/>
          </a:xfrm>
          <a:prstGeom prst="rect">
            <a:avLst/>
          </a:prstGeom>
        </p:spPr>
      </p:pic>
      <p:pic>
        <p:nvPicPr>
          <p:cNvPr id="5" name="圖片 4">
            <a:extLst>
              <a:ext uri="{FF2B5EF4-FFF2-40B4-BE49-F238E27FC236}">
                <a16:creationId xmlns:a16="http://schemas.microsoft.com/office/drawing/2014/main" id="{536EC5F5-8AB2-48BF-9C64-7805429B4FB6}"/>
              </a:ext>
            </a:extLst>
          </p:cNvPr>
          <p:cNvPicPr>
            <a:picLocks noChangeAspect="1"/>
          </p:cNvPicPr>
          <p:nvPr/>
        </p:nvPicPr>
        <p:blipFill rotWithShape="1">
          <a:blip r:embed="rId4"/>
          <a:srcRect l="28108" t="29670" r="28189" b="46491"/>
          <a:stretch/>
        </p:blipFill>
        <p:spPr>
          <a:xfrm>
            <a:off x="919907" y="857751"/>
            <a:ext cx="7610804" cy="2334128"/>
          </a:xfrm>
          <a:prstGeom prst="rect">
            <a:avLst/>
          </a:prstGeom>
        </p:spPr>
      </p:pic>
      <p:sp>
        <p:nvSpPr>
          <p:cNvPr id="9" name="矩形 8">
            <a:extLst>
              <a:ext uri="{FF2B5EF4-FFF2-40B4-BE49-F238E27FC236}">
                <a16:creationId xmlns:a16="http://schemas.microsoft.com/office/drawing/2014/main" id="{AA86134C-BD30-450D-BFDD-A8EE5C283536}"/>
              </a:ext>
            </a:extLst>
          </p:cNvPr>
          <p:cNvSpPr/>
          <p:nvPr/>
        </p:nvSpPr>
        <p:spPr>
          <a:xfrm>
            <a:off x="3321813" y="3501262"/>
            <a:ext cx="11038960" cy="2598532"/>
          </a:xfrm>
          <a:prstGeom prst="rect">
            <a:avLst/>
          </a:prstGeom>
        </p:spPr>
        <p:txBody>
          <a:bodyPr wrap="square">
            <a:spAutoFit/>
          </a:bodyPr>
          <a:lstStyle/>
          <a:p>
            <a:pPr>
              <a:lnSpc>
                <a:spcPct val="150000"/>
              </a:lnSpc>
            </a:pPr>
            <a:r>
              <a:rPr lang="zh-TW" altLang="en-US" sz="2800" dirty="0">
                <a:latin typeface="微軟正黑體" panose="020B0604030504040204" pitchFamily="34" charset="-120"/>
                <a:ea typeface="微軟正黑體" panose="020B0604030504040204" pitchFamily="34" charset="-120"/>
              </a:rPr>
              <a:t>你的人生是件藝術品，組成的成分</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材質為</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顏色以什麼為主要基底、色調？</a:t>
            </a:r>
            <a:endParaRPr lang="en-US" altLang="zh-TW" sz="2800" dirty="0">
              <a:latin typeface="微軟正黑體" panose="020B0604030504040204" pitchFamily="34" charset="-120"/>
              <a:ea typeface="微軟正黑體" panose="020B0604030504040204" pitchFamily="34" charset="-120"/>
            </a:endParaRPr>
          </a:p>
          <a:p>
            <a:pPr>
              <a:lnSpc>
                <a:spcPct val="150000"/>
              </a:lnSpc>
            </a:pPr>
            <a:r>
              <a:rPr lang="zh-TW" altLang="en-US" sz="2800" dirty="0">
                <a:latin typeface="微軟正黑體" panose="020B0604030504040204" pitchFamily="34" charset="-120"/>
                <a:ea typeface="微軟正黑體" panose="020B0604030504040204" pitchFamily="34" charset="-120"/>
              </a:rPr>
              <a:t>這件藝術品的名字為</a:t>
            </a:r>
            <a:r>
              <a:rPr lang="en-US" altLang="zh-TW" sz="2800" dirty="0">
                <a:latin typeface="微軟正黑體" panose="020B0604030504040204" pitchFamily="34" charset="-120"/>
                <a:ea typeface="微軟正黑體" panose="020B0604030504040204" pitchFamily="34" charset="-120"/>
              </a:rPr>
              <a:t>_____________________________</a:t>
            </a:r>
          </a:p>
          <a:p>
            <a:pPr>
              <a:lnSpc>
                <a:spcPct val="150000"/>
              </a:lnSpc>
            </a:pPr>
            <a:r>
              <a:rPr lang="zh-TW" altLang="en-US" sz="2800" dirty="0">
                <a:latin typeface="微軟正黑體" panose="020B0604030504040204" pitchFamily="34" charset="-120"/>
                <a:ea typeface="微軟正黑體" panose="020B0604030504040204" pitchFamily="34" charset="-120"/>
              </a:rPr>
              <a:t>                        這件作品要表達給觀者的含意是</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p>
        </p:txBody>
      </p:sp>
      <p:sp>
        <p:nvSpPr>
          <p:cNvPr id="10" name="任意形状 70">
            <a:extLst>
              <a:ext uri="{FF2B5EF4-FFF2-40B4-BE49-F238E27FC236}">
                <a16:creationId xmlns:a16="http://schemas.microsoft.com/office/drawing/2014/main" id="{3240E8A8-3B8D-4B60-BA89-2AA553C08FFE}"/>
              </a:ext>
            </a:extLst>
          </p:cNvPr>
          <p:cNvSpPr/>
          <p:nvPr/>
        </p:nvSpPr>
        <p:spPr>
          <a:xfrm>
            <a:off x="1343633" y="6309810"/>
            <a:ext cx="927623" cy="227741"/>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nvGrpSpPr>
          <p:cNvPr id="11" name="组 92">
            <a:extLst>
              <a:ext uri="{FF2B5EF4-FFF2-40B4-BE49-F238E27FC236}">
                <a16:creationId xmlns:a16="http://schemas.microsoft.com/office/drawing/2014/main" id="{90238FB7-28BB-461A-B43C-917894E56033}"/>
              </a:ext>
            </a:extLst>
          </p:cNvPr>
          <p:cNvGrpSpPr/>
          <p:nvPr/>
        </p:nvGrpSpPr>
        <p:grpSpPr>
          <a:xfrm>
            <a:off x="2214640" y="5763680"/>
            <a:ext cx="578175" cy="629769"/>
            <a:chOff x="2217091" y="2438497"/>
            <a:chExt cx="2539735" cy="2766372"/>
          </a:xfrm>
        </p:grpSpPr>
        <p:sp>
          <p:nvSpPr>
            <p:cNvPr id="12" name="任意形状 93">
              <a:extLst>
                <a:ext uri="{FF2B5EF4-FFF2-40B4-BE49-F238E27FC236}">
                  <a16:creationId xmlns:a16="http://schemas.microsoft.com/office/drawing/2014/main" id="{4B4A1B25-A729-4308-8500-D9A79E3279FB}"/>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3" name="圆角矩形 94">
              <a:extLst>
                <a:ext uri="{FF2B5EF4-FFF2-40B4-BE49-F238E27FC236}">
                  <a16:creationId xmlns:a16="http://schemas.microsoft.com/office/drawing/2014/main" id="{E114E3EB-EF61-49F4-8DFC-2A0EC725FEEC}"/>
                </a:ext>
              </a:extLst>
            </p:cNvPr>
            <p:cNvSpPr/>
            <p:nvPr/>
          </p:nvSpPr>
          <p:spPr>
            <a:xfrm>
              <a:off x="2680946" y="2553390"/>
              <a:ext cx="666520" cy="1243837"/>
            </a:xfrm>
            <a:prstGeom prst="roundRect">
              <a:avLst>
                <a:gd name="adj" fmla="val 530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同侧圆角矩形 95">
              <a:extLst>
                <a:ext uri="{FF2B5EF4-FFF2-40B4-BE49-F238E27FC236}">
                  <a16:creationId xmlns:a16="http://schemas.microsoft.com/office/drawing/2014/main" id="{F53B0851-EA3D-4386-B1AE-2E83F0545658}"/>
                </a:ext>
              </a:extLst>
            </p:cNvPr>
            <p:cNvSpPr/>
            <p:nvPr/>
          </p:nvSpPr>
          <p:spPr>
            <a:xfrm rot="16200000">
              <a:off x="2413452" y="2443956"/>
              <a:ext cx="534993" cy="9277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矩形 14">
              <a:extLst>
                <a:ext uri="{FF2B5EF4-FFF2-40B4-BE49-F238E27FC236}">
                  <a16:creationId xmlns:a16="http://schemas.microsoft.com/office/drawing/2014/main" id="{8FD2B68E-5996-4C70-A64A-60F01B8B31CD}"/>
                </a:ext>
              </a:extLst>
            </p:cNvPr>
            <p:cNvSpPr/>
            <p:nvPr/>
          </p:nvSpPr>
          <p:spPr>
            <a:xfrm>
              <a:off x="2680948" y="2640315"/>
              <a:ext cx="562372" cy="158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同侧圆角矩形 97">
              <a:extLst>
                <a:ext uri="{FF2B5EF4-FFF2-40B4-BE49-F238E27FC236}">
                  <a16:creationId xmlns:a16="http://schemas.microsoft.com/office/drawing/2014/main" id="{BEDD5505-6C9E-4D2A-AB50-0B3C7EB3B80D}"/>
                </a:ext>
              </a:extLst>
            </p:cNvPr>
            <p:cNvSpPr/>
            <p:nvPr/>
          </p:nvSpPr>
          <p:spPr>
            <a:xfrm rot="10800000">
              <a:off x="2680947" y="4226742"/>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7" name="矩形 16">
              <a:extLst>
                <a:ext uri="{FF2B5EF4-FFF2-40B4-BE49-F238E27FC236}">
                  <a16:creationId xmlns:a16="http://schemas.microsoft.com/office/drawing/2014/main" id="{0215BE71-6873-45C2-A45E-7C173A67E2BC}"/>
                </a:ext>
              </a:extLst>
            </p:cNvPr>
            <p:cNvSpPr/>
            <p:nvPr/>
          </p:nvSpPr>
          <p:spPr>
            <a:xfrm rot="5400000">
              <a:off x="3324656" y="3253677"/>
              <a:ext cx="562372" cy="13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同侧圆角矩形 99">
              <a:extLst>
                <a:ext uri="{FF2B5EF4-FFF2-40B4-BE49-F238E27FC236}">
                  <a16:creationId xmlns:a16="http://schemas.microsoft.com/office/drawing/2014/main" id="{F89CAB2D-A500-4DA9-830E-9B609E587C46}"/>
                </a:ext>
              </a:extLst>
            </p:cNvPr>
            <p:cNvSpPr/>
            <p:nvPr/>
          </p:nvSpPr>
          <p:spPr>
            <a:xfrm rot="10800000">
              <a:off x="3938017" y="4214843"/>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同侧圆角矩形 100">
              <a:extLst>
                <a:ext uri="{FF2B5EF4-FFF2-40B4-BE49-F238E27FC236}">
                  <a16:creationId xmlns:a16="http://schemas.microsoft.com/office/drawing/2014/main" id="{9E19B09F-A131-4C68-A7F4-9082F97E9031}"/>
                </a:ext>
              </a:extLst>
            </p:cNvPr>
            <p:cNvSpPr/>
            <p:nvPr/>
          </p:nvSpPr>
          <p:spPr>
            <a:xfrm rot="1800000">
              <a:off x="3047361" y="2438497"/>
              <a:ext cx="273755" cy="50137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0" name="任意形状 101">
              <a:extLst>
                <a:ext uri="{FF2B5EF4-FFF2-40B4-BE49-F238E27FC236}">
                  <a16:creationId xmlns:a16="http://schemas.microsoft.com/office/drawing/2014/main" id="{73A7B2A2-5618-4F09-9C25-0D2C64D90660}"/>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椭圆 102">
              <a:extLst>
                <a:ext uri="{FF2B5EF4-FFF2-40B4-BE49-F238E27FC236}">
                  <a16:creationId xmlns:a16="http://schemas.microsoft.com/office/drawing/2014/main" id="{9DCE936D-C474-45BE-B368-783D4AD4A8F3}"/>
                </a:ext>
              </a:extLst>
            </p:cNvPr>
            <p:cNvSpPr/>
            <p:nvPr/>
          </p:nvSpPr>
          <p:spPr>
            <a:xfrm>
              <a:off x="2933939" y="2801719"/>
              <a:ext cx="106092" cy="1060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任意形状 103">
              <a:extLst>
                <a:ext uri="{FF2B5EF4-FFF2-40B4-BE49-F238E27FC236}">
                  <a16:creationId xmlns:a16="http://schemas.microsoft.com/office/drawing/2014/main" id="{3C698979-4598-4DF0-9AEF-3D3C58EECA0D}"/>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任意形状 104">
              <a:extLst>
                <a:ext uri="{FF2B5EF4-FFF2-40B4-BE49-F238E27FC236}">
                  <a16:creationId xmlns:a16="http://schemas.microsoft.com/office/drawing/2014/main" id="{A183032D-FDF4-4077-9D71-97CDF02CBA8D}"/>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4" name="矩形 23">
              <a:extLst>
                <a:ext uri="{FF2B5EF4-FFF2-40B4-BE49-F238E27FC236}">
                  <a16:creationId xmlns:a16="http://schemas.microsoft.com/office/drawing/2014/main" id="{A22F329C-3D0F-4C85-A61E-8A0789EBEC73}"/>
                </a:ext>
              </a:extLst>
            </p:cNvPr>
            <p:cNvSpPr/>
            <p:nvPr/>
          </p:nvSpPr>
          <p:spPr>
            <a:xfrm>
              <a:off x="3382813" y="3661023"/>
              <a:ext cx="722671" cy="3358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25" name="组 106">
            <a:extLst>
              <a:ext uri="{FF2B5EF4-FFF2-40B4-BE49-F238E27FC236}">
                <a16:creationId xmlns:a16="http://schemas.microsoft.com/office/drawing/2014/main" id="{60EC695A-8C29-4A3E-8B16-C72D86EEF55B}"/>
              </a:ext>
            </a:extLst>
          </p:cNvPr>
          <p:cNvGrpSpPr/>
          <p:nvPr/>
        </p:nvGrpSpPr>
        <p:grpSpPr>
          <a:xfrm flipH="1">
            <a:off x="2795689" y="5577110"/>
            <a:ext cx="574255" cy="625499"/>
            <a:chOff x="2217091" y="2438497"/>
            <a:chExt cx="2539735" cy="2766372"/>
          </a:xfrm>
        </p:grpSpPr>
        <p:sp>
          <p:nvSpPr>
            <p:cNvPr id="26" name="任意形状 107">
              <a:extLst>
                <a:ext uri="{FF2B5EF4-FFF2-40B4-BE49-F238E27FC236}">
                  <a16:creationId xmlns:a16="http://schemas.microsoft.com/office/drawing/2014/main" id="{5BAC3A6F-53EF-4C11-A06C-166005DBC690}"/>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圆角矩形 108">
              <a:extLst>
                <a:ext uri="{FF2B5EF4-FFF2-40B4-BE49-F238E27FC236}">
                  <a16:creationId xmlns:a16="http://schemas.microsoft.com/office/drawing/2014/main" id="{11BBF955-1D1F-4E1E-8997-C13A9D324279}"/>
                </a:ext>
              </a:extLst>
            </p:cNvPr>
            <p:cNvSpPr/>
            <p:nvPr/>
          </p:nvSpPr>
          <p:spPr>
            <a:xfrm>
              <a:off x="2680946" y="2553390"/>
              <a:ext cx="666520" cy="1243837"/>
            </a:xfrm>
            <a:prstGeom prst="roundRect">
              <a:avLst>
                <a:gd name="adj" fmla="val 53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同侧圆角矩形 109">
              <a:extLst>
                <a:ext uri="{FF2B5EF4-FFF2-40B4-BE49-F238E27FC236}">
                  <a16:creationId xmlns:a16="http://schemas.microsoft.com/office/drawing/2014/main" id="{2DD99C51-F6B6-4B4D-94EC-0307B0AE9802}"/>
                </a:ext>
              </a:extLst>
            </p:cNvPr>
            <p:cNvSpPr/>
            <p:nvPr/>
          </p:nvSpPr>
          <p:spPr>
            <a:xfrm rot="16200000">
              <a:off x="2413452" y="2443956"/>
              <a:ext cx="534993" cy="92771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矩形 28">
              <a:extLst>
                <a:ext uri="{FF2B5EF4-FFF2-40B4-BE49-F238E27FC236}">
                  <a16:creationId xmlns:a16="http://schemas.microsoft.com/office/drawing/2014/main" id="{B30137C1-89DB-41EE-B48E-E8BA747E9B65}"/>
                </a:ext>
              </a:extLst>
            </p:cNvPr>
            <p:cNvSpPr/>
            <p:nvPr/>
          </p:nvSpPr>
          <p:spPr>
            <a:xfrm>
              <a:off x="2680948" y="2640315"/>
              <a:ext cx="562372" cy="1586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0" name="同侧圆角矩形 111">
              <a:extLst>
                <a:ext uri="{FF2B5EF4-FFF2-40B4-BE49-F238E27FC236}">
                  <a16:creationId xmlns:a16="http://schemas.microsoft.com/office/drawing/2014/main" id="{AB6C2162-7BD2-46BC-BD82-6C67A9A7854D}"/>
                </a:ext>
              </a:extLst>
            </p:cNvPr>
            <p:cNvSpPr/>
            <p:nvPr/>
          </p:nvSpPr>
          <p:spPr>
            <a:xfrm rot="10800000">
              <a:off x="2680947" y="4226742"/>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1" name="矩形 30">
              <a:extLst>
                <a:ext uri="{FF2B5EF4-FFF2-40B4-BE49-F238E27FC236}">
                  <a16:creationId xmlns:a16="http://schemas.microsoft.com/office/drawing/2014/main" id="{7B6FD29B-0E4B-48DE-88D6-7A64201BAE55}"/>
                </a:ext>
              </a:extLst>
            </p:cNvPr>
            <p:cNvSpPr/>
            <p:nvPr/>
          </p:nvSpPr>
          <p:spPr>
            <a:xfrm rot="5400000">
              <a:off x="3324656" y="3253677"/>
              <a:ext cx="562372" cy="13837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同侧圆角矩形 113">
              <a:extLst>
                <a:ext uri="{FF2B5EF4-FFF2-40B4-BE49-F238E27FC236}">
                  <a16:creationId xmlns:a16="http://schemas.microsoft.com/office/drawing/2014/main" id="{9672BA87-4BC3-4BEF-9879-EFEEA0BB24C9}"/>
                </a:ext>
              </a:extLst>
            </p:cNvPr>
            <p:cNvSpPr/>
            <p:nvPr/>
          </p:nvSpPr>
          <p:spPr>
            <a:xfrm rot="10800000">
              <a:off x="3938017" y="4214843"/>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同侧圆角矩形 114">
              <a:extLst>
                <a:ext uri="{FF2B5EF4-FFF2-40B4-BE49-F238E27FC236}">
                  <a16:creationId xmlns:a16="http://schemas.microsoft.com/office/drawing/2014/main" id="{3EF67C20-68BA-4DE6-B32C-6997042F5D83}"/>
                </a:ext>
              </a:extLst>
            </p:cNvPr>
            <p:cNvSpPr/>
            <p:nvPr/>
          </p:nvSpPr>
          <p:spPr>
            <a:xfrm rot="1800000">
              <a:off x="3047361" y="2438497"/>
              <a:ext cx="273755" cy="50137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任意形状 115">
              <a:extLst>
                <a:ext uri="{FF2B5EF4-FFF2-40B4-BE49-F238E27FC236}">
                  <a16:creationId xmlns:a16="http://schemas.microsoft.com/office/drawing/2014/main" id="{8A5F00D5-E085-4322-81F3-8672C2C84442}"/>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5" name="椭圆 116">
              <a:extLst>
                <a:ext uri="{FF2B5EF4-FFF2-40B4-BE49-F238E27FC236}">
                  <a16:creationId xmlns:a16="http://schemas.microsoft.com/office/drawing/2014/main" id="{615D660F-7255-4A99-B2FD-E9BA7D5F7E85}"/>
                </a:ext>
              </a:extLst>
            </p:cNvPr>
            <p:cNvSpPr/>
            <p:nvPr/>
          </p:nvSpPr>
          <p:spPr>
            <a:xfrm>
              <a:off x="2933939" y="2801719"/>
              <a:ext cx="106092" cy="1060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6" name="任意形状 117">
              <a:extLst>
                <a:ext uri="{FF2B5EF4-FFF2-40B4-BE49-F238E27FC236}">
                  <a16:creationId xmlns:a16="http://schemas.microsoft.com/office/drawing/2014/main" id="{E2A1FAF9-DD12-44BE-892D-E016A3EC8CE2}"/>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7" name="任意形状 118">
              <a:extLst>
                <a:ext uri="{FF2B5EF4-FFF2-40B4-BE49-F238E27FC236}">
                  <a16:creationId xmlns:a16="http://schemas.microsoft.com/office/drawing/2014/main" id="{06818C62-8B03-49C5-9DD7-550131021D63}"/>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8" name="矩形 37">
              <a:extLst>
                <a:ext uri="{FF2B5EF4-FFF2-40B4-BE49-F238E27FC236}">
                  <a16:creationId xmlns:a16="http://schemas.microsoft.com/office/drawing/2014/main" id="{6C0359DC-C1B4-4E02-8920-2B85879DA415}"/>
                </a:ext>
              </a:extLst>
            </p:cNvPr>
            <p:cNvSpPr/>
            <p:nvPr/>
          </p:nvSpPr>
          <p:spPr>
            <a:xfrm>
              <a:off x="3382813" y="3661023"/>
              <a:ext cx="722671" cy="335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39" name="组 51">
            <a:extLst>
              <a:ext uri="{FF2B5EF4-FFF2-40B4-BE49-F238E27FC236}">
                <a16:creationId xmlns:a16="http://schemas.microsoft.com/office/drawing/2014/main" id="{0D678241-76EC-42E8-BF58-A608DDE0BB42}"/>
              </a:ext>
            </a:extLst>
          </p:cNvPr>
          <p:cNvGrpSpPr/>
          <p:nvPr/>
        </p:nvGrpSpPr>
        <p:grpSpPr>
          <a:xfrm>
            <a:off x="919907" y="5641461"/>
            <a:ext cx="391970" cy="751193"/>
            <a:chOff x="10788212" y="1325777"/>
            <a:chExt cx="835399" cy="1187146"/>
          </a:xfrm>
          <a:solidFill>
            <a:schemeClr val="accent2">
              <a:lumMod val="75000"/>
            </a:schemeClr>
          </a:solidFill>
        </p:grpSpPr>
        <p:sp>
          <p:nvSpPr>
            <p:cNvPr id="40" name="三角形 52">
              <a:extLst>
                <a:ext uri="{FF2B5EF4-FFF2-40B4-BE49-F238E27FC236}">
                  <a16:creationId xmlns:a16="http://schemas.microsoft.com/office/drawing/2014/main" id="{2A1FCE1F-6003-45FF-A9ED-C2B8D473028F}"/>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三角形 53">
              <a:extLst>
                <a:ext uri="{FF2B5EF4-FFF2-40B4-BE49-F238E27FC236}">
                  <a16:creationId xmlns:a16="http://schemas.microsoft.com/office/drawing/2014/main" id="{772E6932-F39C-4D55-A4B5-3BE10F00FA7A}"/>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三角形 54">
              <a:extLst>
                <a:ext uri="{FF2B5EF4-FFF2-40B4-BE49-F238E27FC236}">
                  <a16:creationId xmlns:a16="http://schemas.microsoft.com/office/drawing/2014/main" id="{552096E7-CD9A-449A-A78C-E6C8D6B40268}"/>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矩形 42">
              <a:extLst>
                <a:ext uri="{FF2B5EF4-FFF2-40B4-BE49-F238E27FC236}">
                  <a16:creationId xmlns:a16="http://schemas.microsoft.com/office/drawing/2014/main" id="{24C3FD5F-590A-4E26-A328-37DE0613315C}"/>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4" name="组 85">
            <a:extLst>
              <a:ext uri="{FF2B5EF4-FFF2-40B4-BE49-F238E27FC236}">
                <a16:creationId xmlns:a16="http://schemas.microsoft.com/office/drawing/2014/main" id="{E5C761A5-F510-4A09-BB1B-13BFA506ED37}"/>
              </a:ext>
            </a:extLst>
          </p:cNvPr>
          <p:cNvGrpSpPr/>
          <p:nvPr/>
        </p:nvGrpSpPr>
        <p:grpSpPr>
          <a:xfrm>
            <a:off x="686663" y="5765688"/>
            <a:ext cx="466488" cy="662904"/>
            <a:chOff x="10788212" y="1325777"/>
            <a:chExt cx="835399" cy="1187146"/>
          </a:xfrm>
          <a:solidFill>
            <a:schemeClr val="accent2">
              <a:lumMod val="60000"/>
              <a:lumOff val="40000"/>
            </a:schemeClr>
          </a:solidFill>
        </p:grpSpPr>
        <p:sp>
          <p:nvSpPr>
            <p:cNvPr id="45" name="三角形 86">
              <a:extLst>
                <a:ext uri="{FF2B5EF4-FFF2-40B4-BE49-F238E27FC236}">
                  <a16:creationId xmlns:a16="http://schemas.microsoft.com/office/drawing/2014/main" id="{18C67AFF-DDBB-4560-9A96-E33C0328C336}"/>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三角形 87">
              <a:extLst>
                <a:ext uri="{FF2B5EF4-FFF2-40B4-BE49-F238E27FC236}">
                  <a16:creationId xmlns:a16="http://schemas.microsoft.com/office/drawing/2014/main" id="{06ACC0ED-61AD-4762-BA3E-213DF785FE0B}"/>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三角形 88">
              <a:extLst>
                <a:ext uri="{FF2B5EF4-FFF2-40B4-BE49-F238E27FC236}">
                  <a16:creationId xmlns:a16="http://schemas.microsoft.com/office/drawing/2014/main" id="{8EE3303D-D8C3-4F69-B354-52A4C97B4F34}"/>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矩形 47">
              <a:extLst>
                <a:ext uri="{FF2B5EF4-FFF2-40B4-BE49-F238E27FC236}">
                  <a16:creationId xmlns:a16="http://schemas.microsoft.com/office/drawing/2014/main" id="{FA41310A-B838-42CC-A0FE-78F8AABD90A6}"/>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Tree>
    <p:extLst>
      <p:ext uri="{BB962C8B-B14F-4D97-AF65-F5344CB8AC3E}">
        <p14:creationId xmlns:p14="http://schemas.microsoft.com/office/powerpoint/2010/main" val="145518803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554101-194C-4020-8060-39F05F2F81E1}"/>
              </a:ext>
            </a:extLst>
          </p:cNvPr>
          <p:cNvSpPr>
            <a:spLocks noGrp="1"/>
          </p:cNvSpPr>
          <p:nvPr>
            <p:ph type="body" sz="quarter" idx="4294967295"/>
          </p:nvPr>
        </p:nvSpPr>
        <p:spPr>
          <a:xfrm>
            <a:off x="998284" y="1970168"/>
            <a:ext cx="6774116"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p>
            <a:pPr marL="0" indent="0">
              <a:buNone/>
            </a:pPr>
            <a:r>
              <a:rPr lang="zh-TW" altLang="en-US" sz="3600" dirty="0"/>
              <a:t>生命中，</a:t>
            </a:r>
            <a:endParaRPr lang="en-US" altLang="zh-TW" sz="3600" dirty="0"/>
          </a:p>
          <a:p>
            <a:pPr marL="0" indent="0">
              <a:lnSpc>
                <a:spcPct val="150000"/>
              </a:lnSpc>
              <a:buNone/>
            </a:pPr>
            <a:r>
              <a:rPr lang="zh-TW" altLang="en-US" sz="3600" dirty="0"/>
              <a:t>我們常不捨得停下來</a:t>
            </a:r>
          </a:p>
        </p:txBody>
      </p:sp>
      <p:grpSp>
        <p:nvGrpSpPr>
          <p:cNvPr id="5" name="群組 4">
            <a:extLst>
              <a:ext uri="{FF2B5EF4-FFF2-40B4-BE49-F238E27FC236}">
                <a16:creationId xmlns:a16="http://schemas.microsoft.com/office/drawing/2014/main" id="{64C2A696-3CC2-4D6A-A690-CD7250376CC3}"/>
              </a:ext>
            </a:extLst>
          </p:cNvPr>
          <p:cNvGrpSpPr/>
          <p:nvPr/>
        </p:nvGrpSpPr>
        <p:grpSpPr>
          <a:xfrm>
            <a:off x="2247900" y="5388782"/>
            <a:ext cx="1625139" cy="1345250"/>
            <a:chOff x="3094300" y="-1144770"/>
            <a:chExt cx="1827804" cy="1728192"/>
          </a:xfrm>
        </p:grpSpPr>
        <p:pic>
          <p:nvPicPr>
            <p:cNvPr id="6" name="Picture 2" descr="Z:\A+薪火培愛\主視覺&amp;ICON\點亮icon-透明底圖.png">
              <a:extLst>
                <a:ext uri="{FF2B5EF4-FFF2-40B4-BE49-F238E27FC236}">
                  <a16:creationId xmlns:a16="http://schemas.microsoft.com/office/drawing/2014/main" id="{07F07219-F320-4D9A-AD0F-CC4AE34886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94300" y="-1144770"/>
              <a:ext cx="1827804" cy="172819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1FA7C8F8-43EB-48DD-8D34-3903BABF1C6A}"/>
                </a:ext>
              </a:extLst>
            </p:cNvPr>
            <p:cNvSpPr txBox="1"/>
            <p:nvPr/>
          </p:nvSpPr>
          <p:spPr>
            <a:xfrm>
              <a:off x="3220453" y="-496627"/>
              <a:ext cx="1080120" cy="628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zh-TW" altLang="en-US" sz="2800" b="1" dirty="0">
                  <a:solidFill>
                    <a:schemeClr val="bg1"/>
                  </a:solidFill>
                  <a:latin typeface="微軟正黑體" pitchFamily="34" charset="-120"/>
                  <a:ea typeface="微軟正黑體" pitchFamily="34" charset="-120"/>
                </a:rPr>
                <a:t>覺知</a:t>
              </a:r>
            </a:p>
          </p:txBody>
        </p:sp>
      </p:grpSp>
      <p:sp>
        <p:nvSpPr>
          <p:cNvPr id="8" name="文字版面配置區 1">
            <a:extLst>
              <a:ext uri="{FF2B5EF4-FFF2-40B4-BE49-F238E27FC236}">
                <a16:creationId xmlns:a16="http://schemas.microsoft.com/office/drawing/2014/main" id="{E5D8DE22-9CF8-4231-84C1-C5612F438766}"/>
              </a:ext>
            </a:extLst>
          </p:cNvPr>
          <p:cNvSpPr txBox="1">
            <a:spLocks/>
          </p:cNvSpPr>
          <p:nvPr/>
        </p:nvSpPr>
        <p:spPr>
          <a:xfrm>
            <a:off x="5760784" y="3965091"/>
            <a:ext cx="6774116" cy="835509"/>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卻又特別喜愛假日、紀念日</a:t>
            </a:r>
            <a:endParaRPr lang="en-US" altLang="zh-TW" sz="3600" dirty="0"/>
          </a:p>
        </p:txBody>
      </p:sp>
      <p:sp>
        <p:nvSpPr>
          <p:cNvPr id="9" name="文字版面配置區 1">
            <a:extLst>
              <a:ext uri="{FF2B5EF4-FFF2-40B4-BE49-F238E27FC236}">
                <a16:creationId xmlns:a16="http://schemas.microsoft.com/office/drawing/2014/main" id="{EB7AF842-6535-488A-8967-556DF94530F3}"/>
              </a:ext>
            </a:extLst>
          </p:cNvPr>
          <p:cNvSpPr txBox="1">
            <a:spLocks/>
          </p:cNvSpPr>
          <p:nvPr/>
        </p:nvSpPr>
        <p:spPr>
          <a:xfrm>
            <a:off x="5627434" y="4933950"/>
            <a:ext cx="6774116" cy="835509"/>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然後用更多的行程塞滿那一天</a:t>
            </a:r>
            <a:endParaRPr lang="en-US" altLang="zh-TW" sz="3600" dirty="0"/>
          </a:p>
        </p:txBody>
      </p:sp>
      <p:grpSp>
        <p:nvGrpSpPr>
          <p:cNvPr id="11" name="组 51">
            <a:extLst>
              <a:ext uri="{FF2B5EF4-FFF2-40B4-BE49-F238E27FC236}">
                <a16:creationId xmlns:a16="http://schemas.microsoft.com/office/drawing/2014/main" id="{D76CED90-62F2-4B0F-8C11-6C589DBBB543}"/>
              </a:ext>
            </a:extLst>
          </p:cNvPr>
          <p:cNvGrpSpPr/>
          <p:nvPr/>
        </p:nvGrpSpPr>
        <p:grpSpPr>
          <a:xfrm>
            <a:off x="10986743" y="2384628"/>
            <a:ext cx="691921" cy="983256"/>
            <a:chOff x="10788212" y="1325777"/>
            <a:chExt cx="835399" cy="1187146"/>
          </a:xfrm>
          <a:solidFill>
            <a:schemeClr val="accent2">
              <a:lumMod val="75000"/>
            </a:schemeClr>
          </a:solidFill>
        </p:grpSpPr>
        <p:sp>
          <p:nvSpPr>
            <p:cNvPr id="12" name="三角形 52">
              <a:extLst>
                <a:ext uri="{FF2B5EF4-FFF2-40B4-BE49-F238E27FC236}">
                  <a16:creationId xmlns:a16="http://schemas.microsoft.com/office/drawing/2014/main" id="{C478470F-F829-4577-B3F7-BD1DB17CC409}"/>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3" name="三角形 53">
              <a:extLst>
                <a:ext uri="{FF2B5EF4-FFF2-40B4-BE49-F238E27FC236}">
                  <a16:creationId xmlns:a16="http://schemas.microsoft.com/office/drawing/2014/main" id="{DEE8BBA5-3754-443B-ADE8-A4C32EB9B408}"/>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三角形 54">
              <a:extLst>
                <a:ext uri="{FF2B5EF4-FFF2-40B4-BE49-F238E27FC236}">
                  <a16:creationId xmlns:a16="http://schemas.microsoft.com/office/drawing/2014/main" id="{CC00BC25-9D98-4DA4-A1E4-1D72345FE73C}"/>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矩形 14">
              <a:extLst>
                <a:ext uri="{FF2B5EF4-FFF2-40B4-BE49-F238E27FC236}">
                  <a16:creationId xmlns:a16="http://schemas.microsoft.com/office/drawing/2014/main" id="{BC98CF62-D40D-4519-8A48-A8BC4D80A785}"/>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
        <p:nvSpPr>
          <p:cNvPr id="16" name="任意形状 67">
            <a:extLst>
              <a:ext uri="{FF2B5EF4-FFF2-40B4-BE49-F238E27FC236}">
                <a16:creationId xmlns:a16="http://schemas.microsoft.com/office/drawing/2014/main" id="{7D5A3D18-C2D3-4D9E-A683-6B7462CFD5F3}"/>
              </a:ext>
            </a:extLst>
          </p:cNvPr>
          <p:cNvSpPr/>
          <p:nvPr/>
        </p:nvSpPr>
        <p:spPr>
          <a:xfrm>
            <a:off x="10451499" y="3188398"/>
            <a:ext cx="927623" cy="227741"/>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nvGrpSpPr>
          <p:cNvPr id="17" name="组 85">
            <a:extLst>
              <a:ext uri="{FF2B5EF4-FFF2-40B4-BE49-F238E27FC236}">
                <a16:creationId xmlns:a16="http://schemas.microsoft.com/office/drawing/2014/main" id="{B730FF1C-5C5A-474E-9FDC-AC3B5615291E}"/>
              </a:ext>
            </a:extLst>
          </p:cNvPr>
          <p:cNvGrpSpPr/>
          <p:nvPr/>
        </p:nvGrpSpPr>
        <p:grpSpPr>
          <a:xfrm>
            <a:off x="934471" y="5711301"/>
            <a:ext cx="466488" cy="662904"/>
            <a:chOff x="10788212" y="1325777"/>
            <a:chExt cx="835399" cy="1187146"/>
          </a:xfrm>
          <a:solidFill>
            <a:schemeClr val="accent2">
              <a:lumMod val="60000"/>
              <a:lumOff val="40000"/>
            </a:schemeClr>
          </a:solidFill>
        </p:grpSpPr>
        <p:sp>
          <p:nvSpPr>
            <p:cNvPr id="18" name="三角形 86">
              <a:extLst>
                <a:ext uri="{FF2B5EF4-FFF2-40B4-BE49-F238E27FC236}">
                  <a16:creationId xmlns:a16="http://schemas.microsoft.com/office/drawing/2014/main" id="{D3F8CD9E-7D75-472D-9B46-59EF02536A7B}"/>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三角形 87">
              <a:extLst>
                <a:ext uri="{FF2B5EF4-FFF2-40B4-BE49-F238E27FC236}">
                  <a16:creationId xmlns:a16="http://schemas.microsoft.com/office/drawing/2014/main" id="{795EC4B8-3867-4CB6-ABEF-AE0B0AC5612A}"/>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0" name="三角形 88">
              <a:extLst>
                <a:ext uri="{FF2B5EF4-FFF2-40B4-BE49-F238E27FC236}">
                  <a16:creationId xmlns:a16="http://schemas.microsoft.com/office/drawing/2014/main" id="{AC755C8F-C046-452F-8432-8E8AE05449C4}"/>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矩形 20">
              <a:extLst>
                <a:ext uri="{FF2B5EF4-FFF2-40B4-BE49-F238E27FC236}">
                  <a16:creationId xmlns:a16="http://schemas.microsoft.com/office/drawing/2014/main" id="{80BC5D85-E3AE-4E1A-8C70-AC689CADBCE4}"/>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Tree>
    <p:extLst>
      <p:ext uri="{BB962C8B-B14F-4D97-AF65-F5344CB8AC3E}">
        <p14:creationId xmlns:p14="http://schemas.microsoft.com/office/powerpoint/2010/main" val="183250143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0" tmFilter="0, 0; .2, .5; .8, .5; 1, 0"/>
                                        <p:tgtEl>
                                          <p:spTgt spid="5"/>
                                        </p:tgtEl>
                                      </p:cBhvr>
                                    </p:animEffect>
                                    <p:animScale>
                                      <p:cBhvr>
                                        <p:cTn id="7" dur="5000" autoRev="1" fill="hold"/>
                                        <p:tgtEl>
                                          <p:spTgt spid="5"/>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anim calcmode="lin" valueType="num">
                                      <p:cBhvr>
                                        <p:cTn id="1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圖片版面配置區 3">
            <a:extLst>
              <a:ext uri="{FF2B5EF4-FFF2-40B4-BE49-F238E27FC236}">
                <a16:creationId xmlns:a16="http://schemas.microsoft.com/office/drawing/2014/main" id="{937B1F48-C41B-4352-8C6F-3961CE15A647}"/>
              </a:ext>
            </a:extLst>
          </p:cNvPr>
          <p:cNvSpPr>
            <a:spLocks noGrp="1"/>
          </p:cNvSpPr>
          <p:nvPr>
            <p:ph type="pic" sz="quarter" idx="14"/>
          </p:nvPr>
        </p:nvSpPr>
        <p:spPr/>
      </p:sp>
      <p:sp>
        <p:nvSpPr>
          <p:cNvPr id="11" name="文字版面配置區 1">
            <a:extLst>
              <a:ext uri="{FF2B5EF4-FFF2-40B4-BE49-F238E27FC236}">
                <a16:creationId xmlns:a16="http://schemas.microsoft.com/office/drawing/2014/main" id="{F7FEE8A4-0FBA-4C29-81B2-A92BEC8A160B}"/>
              </a:ext>
            </a:extLst>
          </p:cNvPr>
          <p:cNvSpPr txBox="1">
            <a:spLocks/>
          </p:cNvSpPr>
          <p:nvPr/>
        </p:nvSpPr>
        <p:spPr>
          <a:xfrm>
            <a:off x="3570034" y="1540782"/>
            <a:ext cx="9707816"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上一次，你讓自己靜下來，是什麼時候？</a:t>
            </a:r>
          </a:p>
        </p:txBody>
      </p:sp>
      <p:sp>
        <p:nvSpPr>
          <p:cNvPr id="12" name="文字版面配置區 1">
            <a:extLst>
              <a:ext uri="{FF2B5EF4-FFF2-40B4-BE49-F238E27FC236}">
                <a16:creationId xmlns:a16="http://schemas.microsoft.com/office/drawing/2014/main" id="{E311C6A4-39D7-4B6F-895E-724CBF7FC7E5}"/>
              </a:ext>
            </a:extLst>
          </p:cNvPr>
          <p:cNvSpPr txBox="1">
            <a:spLocks/>
          </p:cNvSpPr>
          <p:nvPr/>
        </p:nvSpPr>
        <p:spPr>
          <a:xfrm>
            <a:off x="4552952" y="3418109"/>
            <a:ext cx="9707816"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你是個能一個人吃飯、旅行的人嗎？</a:t>
            </a:r>
          </a:p>
        </p:txBody>
      </p:sp>
      <p:sp>
        <p:nvSpPr>
          <p:cNvPr id="13" name="文字版面配置區 1">
            <a:extLst>
              <a:ext uri="{FF2B5EF4-FFF2-40B4-BE49-F238E27FC236}">
                <a16:creationId xmlns:a16="http://schemas.microsoft.com/office/drawing/2014/main" id="{7008D64F-8F49-44B7-8997-615CF54F94AA}"/>
              </a:ext>
            </a:extLst>
          </p:cNvPr>
          <p:cNvSpPr txBox="1">
            <a:spLocks/>
          </p:cNvSpPr>
          <p:nvPr/>
        </p:nvSpPr>
        <p:spPr>
          <a:xfrm>
            <a:off x="1823116" y="5444358"/>
            <a:ext cx="11182351"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3600" dirty="0"/>
              <a:t>你能與自己平靜相處，擁抱自己的光明與黑暗嗎？</a:t>
            </a:r>
          </a:p>
        </p:txBody>
      </p:sp>
    </p:spTree>
    <p:extLst>
      <p:ext uri="{BB962C8B-B14F-4D97-AF65-F5344CB8AC3E}">
        <p14:creationId xmlns:p14="http://schemas.microsoft.com/office/powerpoint/2010/main" val="177279298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圖片版面配置區 3">
            <a:extLst>
              <a:ext uri="{FF2B5EF4-FFF2-40B4-BE49-F238E27FC236}">
                <a16:creationId xmlns:a16="http://schemas.microsoft.com/office/drawing/2014/main" id="{CB344616-4389-4917-A5C1-DFCB3EA7FB21}"/>
              </a:ext>
            </a:extLst>
          </p:cNvPr>
          <p:cNvSpPr>
            <a:spLocks noGrp="1"/>
          </p:cNvSpPr>
          <p:nvPr>
            <p:ph type="pic" sz="quarter" idx="14"/>
          </p:nvPr>
        </p:nvSpPr>
        <p:spPr/>
      </p:sp>
      <p:pic>
        <p:nvPicPr>
          <p:cNvPr id="11" name="圖片 10" descr="一張含有 食物 的圖片&#10;&#10;自動產生的描述">
            <a:extLst>
              <a:ext uri="{FF2B5EF4-FFF2-40B4-BE49-F238E27FC236}">
                <a16:creationId xmlns:a16="http://schemas.microsoft.com/office/drawing/2014/main" id="{E99FBB1A-6FE8-4FCC-88D9-0E311A33BF6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1867" t="2778" r="2698" b="4167"/>
          <a:stretch/>
        </p:blipFill>
        <p:spPr>
          <a:xfrm>
            <a:off x="3924300" y="102684"/>
            <a:ext cx="8267700" cy="6755316"/>
          </a:xfrm>
          <a:prstGeom prst="rect">
            <a:avLst/>
          </a:prstGeom>
          <a:ln>
            <a:noFill/>
          </a:ln>
          <a:effectLst>
            <a:softEdge rad="112500"/>
          </a:effectLst>
        </p:spPr>
      </p:pic>
      <p:sp>
        <p:nvSpPr>
          <p:cNvPr id="12" name="文字版面配置區 2">
            <a:extLst>
              <a:ext uri="{FF2B5EF4-FFF2-40B4-BE49-F238E27FC236}">
                <a16:creationId xmlns:a16="http://schemas.microsoft.com/office/drawing/2014/main" id="{6A85BDA8-AD46-4075-8536-B2F5BF7FDE61}"/>
              </a:ext>
            </a:extLst>
          </p:cNvPr>
          <p:cNvSpPr txBox="1">
            <a:spLocks/>
          </p:cNvSpPr>
          <p:nvPr/>
        </p:nvSpPr>
        <p:spPr>
          <a:xfrm>
            <a:off x="427494" y="1381998"/>
            <a:ext cx="2770863" cy="1224840"/>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spcAft>
                <a:spcPts val="600"/>
              </a:spcAft>
            </a:pPr>
            <a:r>
              <a:rPr lang="zh-TW" altLang="en-US" sz="2800" b="1" dirty="0">
                <a:solidFill>
                  <a:schemeClr val="lt1"/>
                </a:solidFill>
                <a:latin typeface="+mj-lt"/>
                <a:ea typeface="+mj-ea"/>
                <a:cs typeface="+mj-cs"/>
              </a:rPr>
              <a:t>磨刀不費砍柴功</a:t>
            </a:r>
          </a:p>
        </p:txBody>
      </p:sp>
      <p:sp>
        <p:nvSpPr>
          <p:cNvPr id="13" name="文字版面配置區 1">
            <a:extLst>
              <a:ext uri="{FF2B5EF4-FFF2-40B4-BE49-F238E27FC236}">
                <a16:creationId xmlns:a16="http://schemas.microsoft.com/office/drawing/2014/main" id="{C49896AF-86BA-4154-8452-7DC613890905}"/>
              </a:ext>
            </a:extLst>
          </p:cNvPr>
          <p:cNvSpPr txBox="1">
            <a:spLocks/>
          </p:cNvSpPr>
          <p:nvPr/>
        </p:nvSpPr>
        <p:spPr>
          <a:xfrm>
            <a:off x="338594" y="5042251"/>
            <a:ext cx="9707816"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dirty="0"/>
              <a:t>停頓，</a:t>
            </a:r>
            <a:endParaRPr lang="en-US" altLang="zh-TW" dirty="0"/>
          </a:p>
          <a:p>
            <a:pPr marL="0" indent="0">
              <a:buFont typeface="Arial" panose="020B0604020202020204" pitchFamily="34" charset="0"/>
              <a:buNone/>
            </a:pPr>
            <a:r>
              <a:rPr lang="zh-TW" altLang="en-US" dirty="0"/>
              <a:t>是人生必要的練習。</a:t>
            </a:r>
          </a:p>
        </p:txBody>
      </p:sp>
    </p:spTree>
    <p:extLst>
      <p:ext uri="{BB962C8B-B14F-4D97-AF65-F5344CB8AC3E}">
        <p14:creationId xmlns:p14="http://schemas.microsoft.com/office/powerpoint/2010/main" val="133070313"/>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1000"/>
                                        <p:tgtEl>
                                          <p:spTgt spid="13">
                                            <p:txEl>
                                              <p:pRg st="1" end="1"/>
                                            </p:txEl>
                                          </p:spTgt>
                                        </p:tgtEl>
                                      </p:cBhvr>
                                    </p:animEffect>
                                    <p:anim calcmode="lin" valueType="num">
                                      <p:cBhvr>
                                        <p:cTn id="1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a:extLst>
              <a:ext uri="{FF2B5EF4-FFF2-40B4-BE49-F238E27FC236}">
                <a16:creationId xmlns:a16="http://schemas.microsoft.com/office/drawing/2014/main" id="{C0DFA718-273E-4C15-AA9D-FDFF4CAD5F47}"/>
              </a:ext>
            </a:extLst>
          </p:cNvPr>
          <p:cNvSpPr>
            <a:spLocks noGrp="1"/>
          </p:cNvSpPr>
          <p:nvPr>
            <p:ph type="pic" sz="quarter" idx="13"/>
          </p:nvPr>
        </p:nvSpPr>
        <p:spPr/>
      </p:sp>
      <p:sp>
        <p:nvSpPr>
          <p:cNvPr id="3" name="標題 2">
            <a:extLst>
              <a:ext uri="{FF2B5EF4-FFF2-40B4-BE49-F238E27FC236}">
                <a16:creationId xmlns:a16="http://schemas.microsoft.com/office/drawing/2014/main" id="{92B4905B-2FB1-4ECD-B051-F78EE2B77316}"/>
              </a:ext>
            </a:extLst>
          </p:cNvPr>
          <p:cNvSpPr>
            <a:spLocks noGrp="1"/>
          </p:cNvSpPr>
          <p:nvPr>
            <p:ph type="title"/>
          </p:nvPr>
        </p:nvSpPr>
        <p:spPr/>
        <p:txBody>
          <a:bodyPr/>
          <a:lstStyle/>
          <a:p>
            <a:r>
              <a:rPr lang="zh-TW" altLang="en-US" dirty="0"/>
              <a:t>讓我們練習看看</a:t>
            </a:r>
          </a:p>
        </p:txBody>
      </p:sp>
      <p:sp>
        <p:nvSpPr>
          <p:cNvPr id="4" name="圖片版面配置區 3">
            <a:extLst>
              <a:ext uri="{FF2B5EF4-FFF2-40B4-BE49-F238E27FC236}">
                <a16:creationId xmlns:a16="http://schemas.microsoft.com/office/drawing/2014/main" id="{2A61535D-80BC-4ED8-989E-B660C60FD579}"/>
              </a:ext>
            </a:extLst>
          </p:cNvPr>
          <p:cNvSpPr>
            <a:spLocks noGrp="1"/>
          </p:cNvSpPr>
          <p:nvPr>
            <p:ph type="pic" sz="quarter" idx="14"/>
          </p:nvPr>
        </p:nvSpPr>
        <p:spPr/>
      </p:sp>
      <p:sp>
        <p:nvSpPr>
          <p:cNvPr id="5" name="文字版面配置區 4">
            <a:extLst>
              <a:ext uri="{FF2B5EF4-FFF2-40B4-BE49-F238E27FC236}">
                <a16:creationId xmlns:a16="http://schemas.microsoft.com/office/drawing/2014/main" id="{F8A7A6DC-59B5-498D-A39A-B9B2B1685EE1}"/>
              </a:ext>
            </a:extLst>
          </p:cNvPr>
          <p:cNvSpPr>
            <a:spLocks noGrp="1"/>
          </p:cNvSpPr>
          <p:nvPr>
            <p:ph type="body" sz="quarter" idx="15"/>
          </p:nvPr>
        </p:nvSpPr>
        <p:spPr/>
        <p:txBody>
          <a:bodyPr/>
          <a:lstStyle/>
          <a:p>
            <a:r>
              <a:rPr lang="zh-TW" altLang="en-US" dirty="0"/>
              <a:t>沉澱 過往</a:t>
            </a:r>
          </a:p>
        </p:txBody>
      </p:sp>
      <p:sp>
        <p:nvSpPr>
          <p:cNvPr id="6" name="圖片版面配置區 5">
            <a:extLst>
              <a:ext uri="{FF2B5EF4-FFF2-40B4-BE49-F238E27FC236}">
                <a16:creationId xmlns:a16="http://schemas.microsoft.com/office/drawing/2014/main" id="{BF7D9043-6EB4-4FD5-B36C-3FFBDCB813B4}"/>
              </a:ext>
            </a:extLst>
          </p:cNvPr>
          <p:cNvSpPr>
            <a:spLocks noGrp="1"/>
          </p:cNvSpPr>
          <p:nvPr>
            <p:ph type="pic" sz="quarter" idx="16"/>
          </p:nvPr>
        </p:nvSpPr>
        <p:spPr/>
      </p:sp>
      <p:sp>
        <p:nvSpPr>
          <p:cNvPr id="7" name="文字版面配置區 6">
            <a:extLst>
              <a:ext uri="{FF2B5EF4-FFF2-40B4-BE49-F238E27FC236}">
                <a16:creationId xmlns:a16="http://schemas.microsoft.com/office/drawing/2014/main" id="{84436379-C377-4F45-A6DB-A970A1B3EDB3}"/>
              </a:ext>
            </a:extLst>
          </p:cNvPr>
          <p:cNvSpPr>
            <a:spLocks noGrp="1"/>
          </p:cNvSpPr>
          <p:nvPr>
            <p:ph type="body" sz="quarter" idx="17"/>
          </p:nvPr>
        </p:nvSpPr>
        <p:spPr/>
        <p:txBody>
          <a:bodyPr/>
          <a:lstStyle/>
          <a:p>
            <a:r>
              <a:rPr lang="zh-TW" altLang="en-US" dirty="0"/>
              <a:t>與 自己相遇</a:t>
            </a:r>
          </a:p>
        </p:txBody>
      </p:sp>
      <p:sp>
        <p:nvSpPr>
          <p:cNvPr id="8" name="圖片版面配置區 7">
            <a:extLst>
              <a:ext uri="{FF2B5EF4-FFF2-40B4-BE49-F238E27FC236}">
                <a16:creationId xmlns:a16="http://schemas.microsoft.com/office/drawing/2014/main" id="{F705EAD3-E65F-4563-ADD2-CF89EB6E8C1B}"/>
              </a:ext>
            </a:extLst>
          </p:cNvPr>
          <p:cNvSpPr>
            <a:spLocks noGrp="1"/>
          </p:cNvSpPr>
          <p:nvPr>
            <p:ph type="pic" sz="quarter" idx="18"/>
          </p:nvPr>
        </p:nvSpPr>
        <p:spPr/>
      </p:sp>
      <p:sp>
        <p:nvSpPr>
          <p:cNvPr id="9" name="文字版面配置區 8">
            <a:extLst>
              <a:ext uri="{FF2B5EF4-FFF2-40B4-BE49-F238E27FC236}">
                <a16:creationId xmlns:a16="http://schemas.microsoft.com/office/drawing/2014/main" id="{17E58A62-B576-4637-94D9-228391055760}"/>
              </a:ext>
            </a:extLst>
          </p:cNvPr>
          <p:cNvSpPr>
            <a:spLocks noGrp="1"/>
          </p:cNvSpPr>
          <p:nvPr>
            <p:ph type="body" sz="quarter" idx="19"/>
          </p:nvPr>
        </p:nvSpPr>
        <p:spPr/>
        <p:txBody>
          <a:bodyPr/>
          <a:lstStyle/>
          <a:p>
            <a:r>
              <a:rPr lang="zh-TW" altLang="en-US" dirty="0"/>
              <a:t>與天地自然相融</a:t>
            </a:r>
          </a:p>
        </p:txBody>
      </p:sp>
      <p:sp>
        <p:nvSpPr>
          <p:cNvPr id="10" name="圖片版面配置區 9">
            <a:extLst>
              <a:ext uri="{FF2B5EF4-FFF2-40B4-BE49-F238E27FC236}">
                <a16:creationId xmlns:a16="http://schemas.microsoft.com/office/drawing/2014/main" id="{6521281E-DA00-4727-A2F9-C01E5109F779}"/>
              </a:ext>
            </a:extLst>
          </p:cNvPr>
          <p:cNvSpPr>
            <a:spLocks noGrp="1"/>
          </p:cNvSpPr>
          <p:nvPr>
            <p:ph type="pic" sz="quarter" idx="20"/>
          </p:nvPr>
        </p:nvSpPr>
        <p:spPr/>
      </p:sp>
      <p:pic>
        <p:nvPicPr>
          <p:cNvPr id="11" name="圖片 10">
            <a:extLst>
              <a:ext uri="{FF2B5EF4-FFF2-40B4-BE49-F238E27FC236}">
                <a16:creationId xmlns:a16="http://schemas.microsoft.com/office/drawing/2014/main" id="{13F10C8A-0896-440E-B266-4B93C62C2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232155283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圖片版面配置區 2"/>
          <p:cNvSpPr>
            <a:spLocks noGrp="1"/>
          </p:cNvSpPr>
          <p:nvPr>
            <p:ph type="pic" sz="quarter" idx="13"/>
          </p:nvPr>
        </p:nvSpPr>
        <p:spPr/>
      </p:sp>
      <p:sp>
        <p:nvSpPr>
          <p:cNvPr id="2" name="標題 1"/>
          <p:cNvSpPr>
            <a:spLocks noGrp="1"/>
          </p:cNvSpPr>
          <p:nvPr>
            <p:ph type="title"/>
          </p:nvPr>
        </p:nvSpPr>
        <p:spPr/>
        <p:txBody>
          <a:bodyPr/>
          <a:lstStyle/>
          <a:p>
            <a:r>
              <a:rPr lang="zh-TW" altLang="en-US" dirty="0"/>
              <a:t>曾經摔破碗嗎？</a:t>
            </a:r>
          </a:p>
        </p:txBody>
      </p:sp>
      <p:pic>
        <p:nvPicPr>
          <p:cNvPr id="11" name="圖片版面配置區 10"/>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7791" t="-23723" r="5738" b="-17045"/>
          <a:stretch/>
        </p:blipFill>
        <p:spPr/>
      </p:pic>
      <p:sp>
        <p:nvSpPr>
          <p:cNvPr id="5" name="文字版面配置區 4"/>
          <p:cNvSpPr>
            <a:spLocks noGrp="1"/>
          </p:cNvSpPr>
          <p:nvPr>
            <p:ph type="body" sz="quarter" idx="15"/>
          </p:nvPr>
        </p:nvSpPr>
        <p:spPr/>
        <p:txBody>
          <a:bodyPr/>
          <a:lstStyle/>
          <a:p>
            <a:r>
              <a:rPr lang="zh-TW" altLang="en-US" dirty="0"/>
              <a:t>破碎的碗，還能用嗎？</a:t>
            </a:r>
          </a:p>
        </p:txBody>
      </p:sp>
      <p:sp>
        <p:nvSpPr>
          <p:cNvPr id="6" name="圖片版面配置區 5"/>
          <p:cNvSpPr>
            <a:spLocks noGrp="1"/>
          </p:cNvSpPr>
          <p:nvPr>
            <p:ph type="pic" sz="quarter" idx="16"/>
          </p:nvPr>
        </p:nvSpPr>
        <p:spPr/>
      </p:sp>
      <p:sp>
        <p:nvSpPr>
          <p:cNvPr id="7" name="文字版面配置區 6"/>
          <p:cNvSpPr>
            <a:spLocks noGrp="1"/>
          </p:cNvSpPr>
          <p:nvPr>
            <p:ph type="body" sz="quarter" idx="17"/>
          </p:nvPr>
        </p:nvSpPr>
        <p:spPr/>
        <p:txBody>
          <a:bodyPr/>
          <a:lstStyle/>
          <a:p>
            <a:r>
              <a:rPr lang="zh-TW" altLang="en-US" dirty="0"/>
              <a:t>缺角的碗，怎麼再利用？</a:t>
            </a:r>
          </a:p>
        </p:txBody>
      </p:sp>
      <p:sp>
        <p:nvSpPr>
          <p:cNvPr id="8" name="圖片版面配置區 7"/>
          <p:cNvSpPr>
            <a:spLocks noGrp="1"/>
          </p:cNvSpPr>
          <p:nvPr>
            <p:ph type="pic" sz="quarter" idx="18"/>
          </p:nvPr>
        </p:nvSpPr>
        <p:spPr/>
      </p:sp>
      <p:sp>
        <p:nvSpPr>
          <p:cNvPr id="14" name="圓角矩形 13"/>
          <p:cNvSpPr/>
          <p:nvPr/>
        </p:nvSpPr>
        <p:spPr>
          <a:xfrm>
            <a:off x="3911600" y="4635500"/>
            <a:ext cx="7898556" cy="1449042"/>
          </a:xfrm>
          <a:prstGeom prst="roundRect">
            <a:avLst>
              <a:gd name="adj" fmla="val 7583"/>
            </a:avLst>
          </a:prstGeom>
          <a:solidFill>
            <a:srgbClr val="698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日本有個獨特工藝技術，讓破碎的碗也能發揮價值，猜猜看是怎麼做的？</a:t>
            </a:r>
            <a:endParaRPr kumimoji="0" lang="zh-CN" altLang="en-US" sz="32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329079666"/>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p:cNvSpPr>
            <a:spLocks noGrp="1"/>
          </p:cNvSpPr>
          <p:nvPr>
            <p:ph type="pic" sz="quarter" idx="13"/>
          </p:nvPr>
        </p:nvSpPr>
        <p:spPr/>
      </p:sp>
      <p:sp>
        <p:nvSpPr>
          <p:cNvPr id="3" name="標題 2"/>
          <p:cNvSpPr>
            <a:spLocks noGrp="1"/>
          </p:cNvSpPr>
          <p:nvPr>
            <p:ph type="title"/>
          </p:nvPr>
        </p:nvSpPr>
        <p:spPr/>
        <p:txBody>
          <a:bodyPr/>
          <a:lstStyle/>
          <a:p>
            <a:r>
              <a:rPr lang="zh-TW" altLang="en-US" dirty="0"/>
              <a:t>日本「金繕」工藝</a:t>
            </a:r>
          </a:p>
        </p:txBody>
      </p:sp>
      <p:pic>
        <p:nvPicPr>
          <p:cNvPr id="11" name="圖片版面配置區 10"/>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025" t="382" r="30475" b="-382"/>
          <a:stretch/>
        </p:blipFill>
        <p:spPr/>
      </p:pic>
      <p:sp>
        <p:nvSpPr>
          <p:cNvPr id="5" name="文字版面配置區 4"/>
          <p:cNvSpPr>
            <a:spLocks noGrp="1"/>
          </p:cNvSpPr>
          <p:nvPr>
            <p:ph type="body" sz="quarter" idx="15"/>
          </p:nvPr>
        </p:nvSpPr>
        <p:spPr/>
        <p:txBody>
          <a:bodyPr/>
          <a:lstStyle/>
          <a:p>
            <a:r>
              <a:rPr lang="zh-TW" altLang="en-US" dirty="0"/>
              <a:t>運用珍貴的黃金修補，讓破碎的碗、杯成為</a:t>
            </a:r>
            <a:br>
              <a:rPr lang="en-US" altLang="zh-TW" dirty="0"/>
            </a:br>
            <a:r>
              <a:rPr lang="zh-TW" altLang="en-US" dirty="0"/>
              <a:t>獨一無二的藝術品。</a:t>
            </a:r>
          </a:p>
        </p:txBody>
      </p:sp>
      <p:sp>
        <p:nvSpPr>
          <p:cNvPr id="6" name="圖片版面配置區 5"/>
          <p:cNvSpPr>
            <a:spLocks noGrp="1"/>
          </p:cNvSpPr>
          <p:nvPr>
            <p:ph type="pic" sz="quarter" idx="16"/>
          </p:nvPr>
        </p:nvSpPr>
        <p:spPr/>
      </p:sp>
      <p:sp>
        <p:nvSpPr>
          <p:cNvPr id="12" name="圓角矩形 11"/>
          <p:cNvSpPr/>
          <p:nvPr/>
        </p:nvSpPr>
        <p:spPr>
          <a:xfrm>
            <a:off x="3835400" y="4152900"/>
            <a:ext cx="8038256" cy="2133600"/>
          </a:xfrm>
          <a:prstGeom prst="roundRect">
            <a:avLst>
              <a:gd name="adj" fmla="val 7583"/>
            </a:avLst>
          </a:prstGeom>
          <a:solidFill>
            <a:srgbClr val="6982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現在的自己，經歷過獨特的生命故事，</a:t>
            </a:r>
            <a:br>
              <a:rPr kumimoji="0" lang="en-US" altLang="zh-TW" sz="28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br>
            <a:r>
              <a:rPr kumimoji="0" lang="zh-TW" altLang="en-US" sz="28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也許有開心，有難過，但不用隱藏或假裝沒裂痕。</a:t>
            </a:r>
            <a:br>
              <a:rPr kumimoji="0" lang="en-US" altLang="zh-TW" sz="28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br>
            <a:r>
              <a:rPr kumimoji="0" lang="zh-TW" altLang="en-US" sz="28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rPr>
              <a:t>反而，可以將這些故事，作為成長的養分。</a:t>
            </a:r>
            <a:endParaRPr kumimoji="0" lang="zh-CN" altLang="en-US" sz="2800" b="0" i="0" u="none" strike="noStrike" kern="1200" cap="none" spc="0" normalizeH="0" baseline="0" noProof="0" dirty="0">
              <a:ln>
                <a:noFill/>
              </a:ln>
              <a:solidFill>
                <a:srgbClr val="FFFFFF"/>
              </a:solidFill>
              <a:effectLst/>
              <a:uLnTx/>
              <a:uFillTx/>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0687103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a:extLst>
              <a:ext uri="{FF2B5EF4-FFF2-40B4-BE49-F238E27FC236}">
                <a16:creationId xmlns:a16="http://schemas.microsoft.com/office/drawing/2014/main" id="{1B7212E2-95F2-4D52-81C8-9C42AAAB0171}"/>
              </a:ext>
            </a:extLst>
          </p:cNvPr>
          <p:cNvSpPr txBox="1">
            <a:spLocks/>
          </p:cNvSpPr>
          <p:nvPr/>
        </p:nvSpPr>
        <p:spPr>
          <a:xfrm>
            <a:off x="1399375" y="1742223"/>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chemeClr val="tx1"/>
                </a:solidFill>
                <a:effectLst/>
              </a:rPr>
              <a:t>一樣都是活著</a:t>
            </a:r>
            <a:endParaRPr lang="en-US" altLang="zh-TW" sz="3600" dirty="0">
              <a:solidFill>
                <a:schemeClr val="tx1"/>
              </a:solidFill>
              <a:effectLst/>
            </a:endParaRPr>
          </a:p>
          <a:p>
            <a:endParaRPr lang="en-US" altLang="zh-TW" sz="3600" dirty="0">
              <a:solidFill>
                <a:schemeClr val="tx1"/>
              </a:solidFill>
              <a:effectLst/>
            </a:endParaRPr>
          </a:p>
          <a:p>
            <a:r>
              <a:rPr lang="zh-TW" altLang="en-US" sz="3600" dirty="0">
                <a:solidFill>
                  <a:schemeClr val="tx1"/>
                </a:solidFill>
                <a:effectLst/>
              </a:rPr>
              <a:t>為何需要生命教育？</a:t>
            </a:r>
          </a:p>
        </p:txBody>
      </p:sp>
      <p:grpSp>
        <p:nvGrpSpPr>
          <p:cNvPr id="5" name="组合 4">
            <a:extLst>
              <a:ext uri="{FF2B5EF4-FFF2-40B4-BE49-F238E27FC236}">
                <a16:creationId xmlns:a16="http://schemas.microsoft.com/office/drawing/2014/main" id="{C8B2C2FF-47FC-4F18-AFB2-F2A1655F1B92}"/>
              </a:ext>
            </a:extLst>
          </p:cNvPr>
          <p:cNvGrpSpPr/>
          <p:nvPr/>
        </p:nvGrpSpPr>
        <p:grpSpPr>
          <a:xfrm rot="17704459">
            <a:off x="5807074" y="3267538"/>
            <a:ext cx="577850" cy="892266"/>
            <a:chOff x="8137576" y="5440056"/>
            <a:chExt cx="577850" cy="1588825"/>
          </a:xfrm>
        </p:grpSpPr>
        <p:sp>
          <p:nvSpPr>
            <p:cNvPr id="6" name="圆角矩形 123">
              <a:extLst>
                <a:ext uri="{FF2B5EF4-FFF2-40B4-BE49-F238E27FC236}">
                  <a16:creationId xmlns:a16="http://schemas.microsoft.com/office/drawing/2014/main" id="{B92F186A-DAC4-4A62-A273-A59A901DD734}"/>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73BD0A0F-CC4F-443B-B2DC-FCEE8E6516BB}"/>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4">
            <a:extLst>
              <a:ext uri="{FF2B5EF4-FFF2-40B4-BE49-F238E27FC236}">
                <a16:creationId xmlns:a16="http://schemas.microsoft.com/office/drawing/2014/main" id="{73497D59-D0F2-478D-A651-278A0613C640}"/>
              </a:ext>
            </a:extLst>
          </p:cNvPr>
          <p:cNvGrpSpPr/>
          <p:nvPr/>
        </p:nvGrpSpPr>
        <p:grpSpPr>
          <a:xfrm rot="16200000">
            <a:off x="6456053" y="3417169"/>
            <a:ext cx="577850" cy="892266"/>
            <a:chOff x="8137576" y="5440056"/>
            <a:chExt cx="577850" cy="1588825"/>
          </a:xfrm>
        </p:grpSpPr>
        <p:sp>
          <p:nvSpPr>
            <p:cNvPr id="9" name="圆角矩形 123">
              <a:extLst>
                <a:ext uri="{FF2B5EF4-FFF2-40B4-BE49-F238E27FC236}">
                  <a16:creationId xmlns:a16="http://schemas.microsoft.com/office/drawing/2014/main" id="{DDE75B62-6F0E-4215-B4A1-B3EE0CB97E89}"/>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6">
              <a:extLst>
                <a:ext uri="{FF2B5EF4-FFF2-40B4-BE49-F238E27FC236}">
                  <a16:creationId xmlns:a16="http://schemas.microsoft.com/office/drawing/2014/main" id="{A213F537-FD75-4697-9DDF-DBFDE006F1E8}"/>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1" name="文字版面配置區 2">
            <a:extLst>
              <a:ext uri="{FF2B5EF4-FFF2-40B4-BE49-F238E27FC236}">
                <a16:creationId xmlns:a16="http://schemas.microsoft.com/office/drawing/2014/main" id="{9EDCB6FF-13E0-49F9-ADB4-CBF66059E959}"/>
              </a:ext>
            </a:extLst>
          </p:cNvPr>
          <p:cNvSpPr txBox="1">
            <a:spLocks/>
          </p:cNvSpPr>
          <p:nvPr/>
        </p:nvSpPr>
        <p:spPr>
          <a:xfrm>
            <a:off x="6622533" y="3654511"/>
            <a:ext cx="5098204"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高以翔、劉真的驟逝</a:t>
            </a:r>
          </a:p>
        </p:txBody>
      </p:sp>
      <p:grpSp>
        <p:nvGrpSpPr>
          <p:cNvPr id="12" name="组合 4">
            <a:extLst>
              <a:ext uri="{FF2B5EF4-FFF2-40B4-BE49-F238E27FC236}">
                <a16:creationId xmlns:a16="http://schemas.microsoft.com/office/drawing/2014/main" id="{D2AF85ED-3036-4FB2-AFF7-4625B69E77E0}"/>
              </a:ext>
            </a:extLst>
          </p:cNvPr>
          <p:cNvGrpSpPr/>
          <p:nvPr/>
        </p:nvGrpSpPr>
        <p:grpSpPr>
          <a:xfrm rot="17704459">
            <a:off x="5280541" y="4199113"/>
            <a:ext cx="577850" cy="892266"/>
            <a:chOff x="8137576" y="5440056"/>
            <a:chExt cx="577850" cy="1588825"/>
          </a:xfrm>
        </p:grpSpPr>
        <p:sp>
          <p:nvSpPr>
            <p:cNvPr id="13" name="圆角矩形 123">
              <a:extLst>
                <a:ext uri="{FF2B5EF4-FFF2-40B4-BE49-F238E27FC236}">
                  <a16:creationId xmlns:a16="http://schemas.microsoft.com/office/drawing/2014/main" id="{5AF86EAD-95D5-4FB8-BA77-B9508B4AB1C6}"/>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6">
              <a:extLst>
                <a:ext uri="{FF2B5EF4-FFF2-40B4-BE49-F238E27FC236}">
                  <a16:creationId xmlns:a16="http://schemas.microsoft.com/office/drawing/2014/main" id="{8EC395D7-1D26-414E-9036-6827A9AE2D21}"/>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组合 4">
            <a:extLst>
              <a:ext uri="{FF2B5EF4-FFF2-40B4-BE49-F238E27FC236}">
                <a16:creationId xmlns:a16="http://schemas.microsoft.com/office/drawing/2014/main" id="{7F294908-CA9C-4055-A2B5-4E27BFA910D4}"/>
              </a:ext>
            </a:extLst>
          </p:cNvPr>
          <p:cNvGrpSpPr/>
          <p:nvPr/>
        </p:nvGrpSpPr>
        <p:grpSpPr>
          <a:xfrm rot="16200000">
            <a:off x="5929520" y="4348744"/>
            <a:ext cx="577850" cy="892266"/>
            <a:chOff x="8137576" y="5440056"/>
            <a:chExt cx="577850" cy="1588825"/>
          </a:xfrm>
        </p:grpSpPr>
        <p:sp>
          <p:nvSpPr>
            <p:cNvPr id="16" name="圆角矩形 123">
              <a:extLst>
                <a:ext uri="{FF2B5EF4-FFF2-40B4-BE49-F238E27FC236}">
                  <a16:creationId xmlns:a16="http://schemas.microsoft.com/office/drawing/2014/main" id="{16C3CC21-1962-4E0E-B822-5A6A2B92A79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6">
              <a:extLst>
                <a:ext uri="{FF2B5EF4-FFF2-40B4-BE49-F238E27FC236}">
                  <a16:creationId xmlns:a16="http://schemas.microsoft.com/office/drawing/2014/main" id="{5E7D9E7D-8567-48BA-B1B2-CEE6C558FDCA}"/>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 name="文字版面配置區 2">
            <a:extLst>
              <a:ext uri="{FF2B5EF4-FFF2-40B4-BE49-F238E27FC236}">
                <a16:creationId xmlns:a16="http://schemas.microsoft.com/office/drawing/2014/main" id="{F6727EA5-4CCF-4AFB-B7F1-FB3199C29277}"/>
              </a:ext>
            </a:extLst>
          </p:cNvPr>
          <p:cNvSpPr txBox="1">
            <a:spLocks/>
          </p:cNvSpPr>
          <p:nvPr/>
        </p:nvSpPr>
        <p:spPr>
          <a:xfrm>
            <a:off x="6353055" y="4645246"/>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新冠肺炎的口罩到民生用品搶購</a:t>
            </a:r>
          </a:p>
        </p:txBody>
      </p:sp>
      <p:sp>
        <p:nvSpPr>
          <p:cNvPr id="19" name="文字版面配置區 2">
            <a:extLst>
              <a:ext uri="{FF2B5EF4-FFF2-40B4-BE49-F238E27FC236}">
                <a16:creationId xmlns:a16="http://schemas.microsoft.com/office/drawing/2014/main" id="{299AF7FB-BBC5-4296-9ACE-CEA9EDD790AB}"/>
              </a:ext>
            </a:extLst>
          </p:cNvPr>
          <p:cNvSpPr txBox="1">
            <a:spLocks/>
          </p:cNvSpPr>
          <p:nvPr/>
        </p:nvSpPr>
        <p:spPr>
          <a:xfrm>
            <a:off x="7566612" y="5083802"/>
            <a:ext cx="3210045"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rgbClr val="0070C0"/>
                </a:solidFill>
                <a:effectLst/>
              </a:rPr>
              <a:t>我不急，你先用</a:t>
            </a:r>
          </a:p>
        </p:txBody>
      </p:sp>
      <p:sp>
        <p:nvSpPr>
          <p:cNvPr id="20" name="文字版面配置區 2">
            <a:extLst>
              <a:ext uri="{FF2B5EF4-FFF2-40B4-BE49-F238E27FC236}">
                <a16:creationId xmlns:a16="http://schemas.microsoft.com/office/drawing/2014/main" id="{C85F145D-F3C0-4FFF-9EC0-C31B4473A7A0}"/>
              </a:ext>
            </a:extLst>
          </p:cNvPr>
          <p:cNvSpPr txBox="1">
            <a:spLocks/>
          </p:cNvSpPr>
          <p:nvPr/>
        </p:nvSpPr>
        <p:spPr>
          <a:xfrm>
            <a:off x="7719012" y="4076404"/>
            <a:ext cx="3210045"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rgbClr val="0070C0"/>
                </a:solidFill>
                <a:effectLst/>
              </a:rPr>
              <a:t>愛與當下</a:t>
            </a:r>
          </a:p>
        </p:txBody>
      </p:sp>
      <p:grpSp>
        <p:nvGrpSpPr>
          <p:cNvPr id="21" name="组合 4">
            <a:extLst>
              <a:ext uri="{FF2B5EF4-FFF2-40B4-BE49-F238E27FC236}">
                <a16:creationId xmlns:a16="http://schemas.microsoft.com/office/drawing/2014/main" id="{A3B11659-13A8-4BCD-8173-7E8A5D818F13}"/>
              </a:ext>
            </a:extLst>
          </p:cNvPr>
          <p:cNvGrpSpPr/>
          <p:nvPr/>
        </p:nvGrpSpPr>
        <p:grpSpPr>
          <a:xfrm rot="17704459">
            <a:off x="4754006" y="5300813"/>
            <a:ext cx="577850" cy="892266"/>
            <a:chOff x="8137576" y="5440056"/>
            <a:chExt cx="577850" cy="1588825"/>
          </a:xfrm>
        </p:grpSpPr>
        <p:sp>
          <p:nvSpPr>
            <p:cNvPr id="22" name="圆角矩形 123">
              <a:extLst>
                <a:ext uri="{FF2B5EF4-FFF2-40B4-BE49-F238E27FC236}">
                  <a16:creationId xmlns:a16="http://schemas.microsoft.com/office/drawing/2014/main" id="{F1E55ADA-E42F-4117-8FB3-B43A583B5853}"/>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6">
              <a:extLst>
                <a:ext uri="{FF2B5EF4-FFF2-40B4-BE49-F238E27FC236}">
                  <a16:creationId xmlns:a16="http://schemas.microsoft.com/office/drawing/2014/main" id="{29058EB1-E524-44A0-A462-66D4CF2DCB30}"/>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组合 4">
            <a:extLst>
              <a:ext uri="{FF2B5EF4-FFF2-40B4-BE49-F238E27FC236}">
                <a16:creationId xmlns:a16="http://schemas.microsoft.com/office/drawing/2014/main" id="{80EDBE4E-D763-4C3C-A880-3FD8920A2D07}"/>
              </a:ext>
            </a:extLst>
          </p:cNvPr>
          <p:cNvGrpSpPr/>
          <p:nvPr/>
        </p:nvGrpSpPr>
        <p:grpSpPr>
          <a:xfrm rot="16200000">
            <a:off x="5402985" y="5450444"/>
            <a:ext cx="577850" cy="892266"/>
            <a:chOff x="8137576" y="5440056"/>
            <a:chExt cx="577850" cy="1588825"/>
          </a:xfrm>
        </p:grpSpPr>
        <p:sp>
          <p:nvSpPr>
            <p:cNvPr id="25" name="圆角矩形 123">
              <a:extLst>
                <a:ext uri="{FF2B5EF4-FFF2-40B4-BE49-F238E27FC236}">
                  <a16:creationId xmlns:a16="http://schemas.microsoft.com/office/drawing/2014/main" id="{34CF5D02-2482-4283-AF05-EFFF00720C3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6">
              <a:extLst>
                <a:ext uri="{FF2B5EF4-FFF2-40B4-BE49-F238E27FC236}">
                  <a16:creationId xmlns:a16="http://schemas.microsoft.com/office/drawing/2014/main" id="{FA7038EA-F9AC-4F96-945D-7D9379754177}"/>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7" name="文字版面配置區 2">
            <a:extLst>
              <a:ext uri="{FF2B5EF4-FFF2-40B4-BE49-F238E27FC236}">
                <a16:creationId xmlns:a16="http://schemas.microsoft.com/office/drawing/2014/main" id="{2E8214D5-8690-4E36-9220-D8398583D0D3}"/>
              </a:ext>
            </a:extLst>
          </p:cNvPr>
          <p:cNvSpPr txBox="1">
            <a:spLocks/>
          </p:cNvSpPr>
          <p:nvPr/>
        </p:nvSpPr>
        <p:spPr>
          <a:xfrm>
            <a:off x="5826520" y="5746946"/>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醫護用心前線、全民自主管理</a:t>
            </a:r>
          </a:p>
        </p:txBody>
      </p:sp>
      <p:sp>
        <p:nvSpPr>
          <p:cNvPr id="28" name="文字版面配置區 2">
            <a:extLst>
              <a:ext uri="{FF2B5EF4-FFF2-40B4-BE49-F238E27FC236}">
                <a16:creationId xmlns:a16="http://schemas.microsoft.com/office/drawing/2014/main" id="{2234C3AE-A178-48C2-81CD-C676B61978A5}"/>
              </a:ext>
            </a:extLst>
          </p:cNvPr>
          <p:cNvSpPr txBox="1">
            <a:spLocks/>
          </p:cNvSpPr>
          <p:nvPr/>
        </p:nvSpPr>
        <p:spPr>
          <a:xfrm>
            <a:off x="7398972" y="6197711"/>
            <a:ext cx="3210045"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rgbClr val="0070C0"/>
                </a:solidFill>
                <a:effectLst/>
              </a:rPr>
              <a:t>比出遊更重要的事</a:t>
            </a:r>
          </a:p>
        </p:txBody>
      </p:sp>
      <p:sp>
        <p:nvSpPr>
          <p:cNvPr id="35" name="語音泡泡: 橢圓形 34">
            <a:extLst>
              <a:ext uri="{FF2B5EF4-FFF2-40B4-BE49-F238E27FC236}">
                <a16:creationId xmlns:a16="http://schemas.microsoft.com/office/drawing/2014/main" id="{991D6409-5279-432D-86C9-B792BE5BA99E}"/>
              </a:ext>
            </a:extLst>
          </p:cNvPr>
          <p:cNvSpPr/>
          <p:nvPr/>
        </p:nvSpPr>
        <p:spPr>
          <a:xfrm>
            <a:off x="10250151" y="2678693"/>
            <a:ext cx="892266" cy="839499"/>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生存</a:t>
            </a:r>
          </a:p>
        </p:txBody>
      </p:sp>
      <p:sp>
        <p:nvSpPr>
          <p:cNvPr id="36" name="語音泡泡: 橢圓形 35">
            <a:extLst>
              <a:ext uri="{FF2B5EF4-FFF2-40B4-BE49-F238E27FC236}">
                <a16:creationId xmlns:a16="http://schemas.microsoft.com/office/drawing/2014/main" id="{A8BDC5C0-A2A4-444E-B5DF-EC540A43AE93}"/>
              </a:ext>
            </a:extLst>
          </p:cNvPr>
          <p:cNvSpPr/>
          <p:nvPr/>
        </p:nvSpPr>
        <p:spPr>
          <a:xfrm>
            <a:off x="10950916" y="3732477"/>
            <a:ext cx="892266" cy="839499"/>
          </a:xfrm>
          <a:prstGeom prst="wedgeEllipseCallout">
            <a:avLst>
              <a:gd name="adj1" fmla="val -53285"/>
              <a:gd name="adj2" fmla="val 588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生活</a:t>
            </a:r>
          </a:p>
        </p:txBody>
      </p:sp>
      <p:sp>
        <p:nvSpPr>
          <p:cNvPr id="37" name="語音泡泡: 橢圓形 36">
            <a:extLst>
              <a:ext uri="{FF2B5EF4-FFF2-40B4-BE49-F238E27FC236}">
                <a16:creationId xmlns:a16="http://schemas.microsoft.com/office/drawing/2014/main" id="{D993E3E0-6BE1-496C-921F-6A43A44E924B}"/>
              </a:ext>
            </a:extLst>
          </p:cNvPr>
          <p:cNvSpPr/>
          <p:nvPr/>
        </p:nvSpPr>
        <p:spPr>
          <a:xfrm>
            <a:off x="10999138" y="5172189"/>
            <a:ext cx="892266" cy="839499"/>
          </a:xfrm>
          <a:prstGeom prst="wedgeEllipseCallout">
            <a:avLst>
              <a:gd name="adj1" fmla="val -70365"/>
              <a:gd name="adj2" fmla="val 171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生命</a:t>
            </a:r>
          </a:p>
        </p:txBody>
      </p:sp>
      <p:sp>
        <p:nvSpPr>
          <p:cNvPr id="38" name="文字版面配置區 2">
            <a:extLst>
              <a:ext uri="{FF2B5EF4-FFF2-40B4-BE49-F238E27FC236}">
                <a16:creationId xmlns:a16="http://schemas.microsoft.com/office/drawing/2014/main" id="{444DA9C6-B919-4CBE-B049-3F77B667ABAF}"/>
              </a:ext>
            </a:extLst>
          </p:cNvPr>
          <p:cNvSpPr txBox="1">
            <a:spLocks/>
          </p:cNvSpPr>
          <p:nvPr/>
        </p:nvSpPr>
        <p:spPr>
          <a:xfrm>
            <a:off x="981396" y="4670409"/>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rgbClr val="C00000"/>
                </a:solidFill>
                <a:effectLst/>
              </a:rPr>
              <a:t>三生有幸</a:t>
            </a:r>
          </a:p>
        </p:txBody>
      </p:sp>
      <p:grpSp>
        <p:nvGrpSpPr>
          <p:cNvPr id="39" name="组 90">
            <a:extLst>
              <a:ext uri="{FF2B5EF4-FFF2-40B4-BE49-F238E27FC236}">
                <a16:creationId xmlns:a16="http://schemas.microsoft.com/office/drawing/2014/main" id="{E9C35FF4-1036-429E-A124-516524B13457}"/>
              </a:ext>
            </a:extLst>
          </p:cNvPr>
          <p:cNvGrpSpPr/>
          <p:nvPr/>
        </p:nvGrpSpPr>
        <p:grpSpPr>
          <a:xfrm>
            <a:off x="8964088" y="-22546"/>
            <a:ext cx="1806158" cy="1423690"/>
            <a:chOff x="8144701" y="4661354"/>
            <a:chExt cx="1374732" cy="1034490"/>
          </a:xfrm>
        </p:grpSpPr>
        <p:sp>
          <p:nvSpPr>
            <p:cNvPr id="40" name="矩形 39">
              <a:extLst>
                <a:ext uri="{FF2B5EF4-FFF2-40B4-BE49-F238E27FC236}">
                  <a16:creationId xmlns:a16="http://schemas.microsoft.com/office/drawing/2014/main" id="{8E814371-7DA9-4100-9290-1425E93E6A22}"/>
                </a:ext>
              </a:extLst>
            </p:cNvPr>
            <p:cNvSpPr/>
            <p:nvPr/>
          </p:nvSpPr>
          <p:spPr>
            <a:xfrm>
              <a:off x="8272311" y="5631062"/>
              <a:ext cx="1119512" cy="64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矩形 40">
              <a:extLst>
                <a:ext uri="{FF2B5EF4-FFF2-40B4-BE49-F238E27FC236}">
                  <a16:creationId xmlns:a16="http://schemas.microsoft.com/office/drawing/2014/main" id="{CBD19B65-A506-4530-8D1D-9C6C48709666}"/>
                </a:ext>
              </a:extLst>
            </p:cNvPr>
            <p:cNvSpPr/>
            <p:nvPr/>
          </p:nvSpPr>
          <p:spPr>
            <a:xfrm>
              <a:off x="8272311" y="5083793"/>
              <a:ext cx="1119512" cy="547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同侧圆角矩形 58">
              <a:extLst>
                <a:ext uri="{FF2B5EF4-FFF2-40B4-BE49-F238E27FC236}">
                  <a16:creationId xmlns:a16="http://schemas.microsoft.com/office/drawing/2014/main" id="{30EA28DC-01FC-4A00-A4DA-6C922ABAA212}"/>
                </a:ext>
              </a:extLst>
            </p:cNvPr>
            <p:cNvSpPr/>
            <p:nvPr/>
          </p:nvSpPr>
          <p:spPr>
            <a:xfrm>
              <a:off x="8707760" y="5292250"/>
              <a:ext cx="248614" cy="340151"/>
            </a:xfrm>
            <a:prstGeom prst="round2Same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椭圆 59">
              <a:extLst>
                <a:ext uri="{FF2B5EF4-FFF2-40B4-BE49-F238E27FC236}">
                  <a16:creationId xmlns:a16="http://schemas.microsoft.com/office/drawing/2014/main" id="{CB539D65-8B96-4C74-A0C4-AEE41940E26B}"/>
                </a:ext>
              </a:extLst>
            </p:cNvPr>
            <p:cNvSpPr/>
            <p:nvPr/>
          </p:nvSpPr>
          <p:spPr>
            <a:xfrm>
              <a:off x="8374987"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椭圆 60">
              <a:extLst>
                <a:ext uri="{FF2B5EF4-FFF2-40B4-BE49-F238E27FC236}">
                  <a16:creationId xmlns:a16="http://schemas.microsoft.com/office/drawing/2014/main" id="{87AABC42-F72B-4F6C-82A9-B6270B2EC9A6}"/>
                </a:ext>
              </a:extLst>
            </p:cNvPr>
            <p:cNvSpPr/>
            <p:nvPr/>
          </p:nvSpPr>
          <p:spPr>
            <a:xfrm>
              <a:off x="9059050"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5" name="三角形 61">
              <a:extLst>
                <a:ext uri="{FF2B5EF4-FFF2-40B4-BE49-F238E27FC236}">
                  <a16:creationId xmlns:a16="http://schemas.microsoft.com/office/drawing/2014/main" id="{2FFF5645-CFA9-480C-BC60-EA37029B05BF}"/>
                </a:ext>
              </a:extLst>
            </p:cNvPr>
            <p:cNvSpPr/>
            <p:nvPr/>
          </p:nvSpPr>
          <p:spPr>
            <a:xfrm>
              <a:off x="8144701" y="4661354"/>
              <a:ext cx="1374732" cy="42624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椭圆 62">
              <a:extLst>
                <a:ext uri="{FF2B5EF4-FFF2-40B4-BE49-F238E27FC236}">
                  <a16:creationId xmlns:a16="http://schemas.microsoft.com/office/drawing/2014/main" id="{6ACFA319-A6B3-40A7-8938-9EAAED3D50EE}"/>
                </a:ext>
              </a:extLst>
            </p:cNvPr>
            <p:cNvSpPr/>
            <p:nvPr/>
          </p:nvSpPr>
          <p:spPr>
            <a:xfrm>
              <a:off x="8397504" y="5175520"/>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椭圆 63">
              <a:extLst>
                <a:ext uri="{FF2B5EF4-FFF2-40B4-BE49-F238E27FC236}">
                  <a16:creationId xmlns:a16="http://schemas.microsoft.com/office/drawing/2014/main" id="{8B4E9EAC-DBA5-4FD8-B461-56489DF8BB83}"/>
                </a:ext>
              </a:extLst>
            </p:cNvPr>
            <p:cNvSpPr/>
            <p:nvPr/>
          </p:nvSpPr>
          <p:spPr>
            <a:xfrm>
              <a:off x="9081566" y="5173709"/>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8" name="组 36">
            <a:extLst>
              <a:ext uri="{FF2B5EF4-FFF2-40B4-BE49-F238E27FC236}">
                <a16:creationId xmlns:a16="http://schemas.microsoft.com/office/drawing/2014/main" id="{BA400EF8-CCB9-49BD-A7BC-5DF3545FEFA5}"/>
              </a:ext>
            </a:extLst>
          </p:cNvPr>
          <p:cNvGrpSpPr/>
          <p:nvPr/>
        </p:nvGrpSpPr>
        <p:grpSpPr>
          <a:xfrm>
            <a:off x="384682" y="5167955"/>
            <a:ext cx="814876" cy="1157981"/>
            <a:chOff x="10788212" y="1325777"/>
            <a:chExt cx="835399" cy="1187146"/>
          </a:xfrm>
          <a:solidFill>
            <a:schemeClr val="accent2">
              <a:lumMod val="75000"/>
            </a:schemeClr>
          </a:solidFill>
        </p:grpSpPr>
        <p:sp>
          <p:nvSpPr>
            <p:cNvPr id="49" name="三角形 37">
              <a:extLst>
                <a:ext uri="{FF2B5EF4-FFF2-40B4-BE49-F238E27FC236}">
                  <a16:creationId xmlns:a16="http://schemas.microsoft.com/office/drawing/2014/main" id="{C7AF2478-DA1B-4EC3-BD5D-F58A52AB5A17}"/>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三角形 38">
              <a:extLst>
                <a:ext uri="{FF2B5EF4-FFF2-40B4-BE49-F238E27FC236}">
                  <a16:creationId xmlns:a16="http://schemas.microsoft.com/office/drawing/2014/main" id="{55A54D90-7EA5-4D91-9CB3-9E4AA266D11E}"/>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三角形 39">
              <a:extLst>
                <a:ext uri="{FF2B5EF4-FFF2-40B4-BE49-F238E27FC236}">
                  <a16:creationId xmlns:a16="http://schemas.microsoft.com/office/drawing/2014/main" id="{C7C46DC3-EF52-417B-9521-F09B3A2D3AE2}"/>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矩形 51">
              <a:extLst>
                <a:ext uri="{FF2B5EF4-FFF2-40B4-BE49-F238E27FC236}">
                  <a16:creationId xmlns:a16="http://schemas.microsoft.com/office/drawing/2014/main" id="{4F5EB095-C5A4-4916-BE49-6B8AB2FAD8D6}"/>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3" name="组 85">
            <a:extLst>
              <a:ext uri="{FF2B5EF4-FFF2-40B4-BE49-F238E27FC236}">
                <a16:creationId xmlns:a16="http://schemas.microsoft.com/office/drawing/2014/main" id="{3DD714B7-5E32-4C22-ADD1-DC39AC63D8CD}"/>
              </a:ext>
            </a:extLst>
          </p:cNvPr>
          <p:cNvGrpSpPr/>
          <p:nvPr/>
        </p:nvGrpSpPr>
        <p:grpSpPr>
          <a:xfrm>
            <a:off x="891631" y="5854050"/>
            <a:ext cx="466488" cy="662904"/>
            <a:chOff x="10788212" y="1325777"/>
            <a:chExt cx="835399" cy="1187146"/>
          </a:xfrm>
          <a:solidFill>
            <a:schemeClr val="accent2">
              <a:lumMod val="60000"/>
              <a:lumOff val="40000"/>
            </a:schemeClr>
          </a:solidFill>
        </p:grpSpPr>
        <p:sp>
          <p:nvSpPr>
            <p:cNvPr id="54" name="三角形 86">
              <a:extLst>
                <a:ext uri="{FF2B5EF4-FFF2-40B4-BE49-F238E27FC236}">
                  <a16:creationId xmlns:a16="http://schemas.microsoft.com/office/drawing/2014/main" id="{F06BF38D-7006-4DF5-B050-72CD69EF05C9}"/>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三角形 87">
              <a:extLst>
                <a:ext uri="{FF2B5EF4-FFF2-40B4-BE49-F238E27FC236}">
                  <a16:creationId xmlns:a16="http://schemas.microsoft.com/office/drawing/2014/main" id="{CC68CDEE-5A04-4351-8BED-6C5473DF3D8F}"/>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三角形 88">
              <a:extLst>
                <a:ext uri="{FF2B5EF4-FFF2-40B4-BE49-F238E27FC236}">
                  <a16:creationId xmlns:a16="http://schemas.microsoft.com/office/drawing/2014/main" id="{DF23110B-6C04-4309-8165-94DF57E62AC5}"/>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矩形 56">
              <a:extLst>
                <a:ext uri="{FF2B5EF4-FFF2-40B4-BE49-F238E27FC236}">
                  <a16:creationId xmlns:a16="http://schemas.microsoft.com/office/drawing/2014/main" id="{E7767CB5-37BB-4C7C-882B-52F659DB3C89}"/>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8" name="组 92">
            <a:extLst>
              <a:ext uri="{FF2B5EF4-FFF2-40B4-BE49-F238E27FC236}">
                <a16:creationId xmlns:a16="http://schemas.microsoft.com/office/drawing/2014/main" id="{675F958F-6636-453B-BAAE-4452B3447123}"/>
              </a:ext>
            </a:extLst>
          </p:cNvPr>
          <p:cNvGrpSpPr/>
          <p:nvPr/>
        </p:nvGrpSpPr>
        <p:grpSpPr>
          <a:xfrm>
            <a:off x="1858547" y="6143356"/>
            <a:ext cx="578175" cy="629769"/>
            <a:chOff x="2217091" y="2438497"/>
            <a:chExt cx="2539735" cy="2766372"/>
          </a:xfrm>
        </p:grpSpPr>
        <p:sp>
          <p:nvSpPr>
            <p:cNvPr id="59" name="任意形状 93">
              <a:extLst>
                <a:ext uri="{FF2B5EF4-FFF2-40B4-BE49-F238E27FC236}">
                  <a16:creationId xmlns:a16="http://schemas.microsoft.com/office/drawing/2014/main" id="{3DF8AA99-E702-40F8-97A8-B460A3900B16}"/>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圆角矩形 94">
              <a:extLst>
                <a:ext uri="{FF2B5EF4-FFF2-40B4-BE49-F238E27FC236}">
                  <a16:creationId xmlns:a16="http://schemas.microsoft.com/office/drawing/2014/main" id="{A5F560DF-6F0A-45BD-ACC8-3617B1607E55}"/>
                </a:ext>
              </a:extLst>
            </p:cNvPr>
            <p:cNvSpPr/>
            <p:nvPr/>
          </p:nvSpPr>
          <p:spPr>
            <a:xfrm>
              <a:off x="2680946" y="2553390"/>
              <a:ext cx="666520" cy="1243837"/>
            </a:xfrm>
            <a:prstGeom prst="roundRect">
              <a:avLst>
                <a:gd name="adj" fmla="val 530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1" name="同侧圆角矩形 95">
              <a:extLst>
                <a:ext uri="{FF2B5EF4-FFF2-40B4-BE49-F238E27FC236}">
                  <a16:creationId xmlns:a16="http://schemas.microsoft.com/office/drawing/2014/main" id="{81EABB43-25FF-48F6-8A53-99B94C30C416}"/>
                </a:ext>
              </a:extLst>
            </p:cNvPr>
            <p:cNvSpPr/>
            <p:nvPr/>
          </p:nvSpPr>
          <p:spPr>
            <a:xfrm rot="16200000">
              <a:off x="2413452" y="2443956"/>
              <a:ext cx="534993" cy="9277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矩形 61">
              <a:extLst>
                <a:ext uri="{FF2B5EF4-FFF2-40B4-BE49-F238E27FC236}">
                  <a16:creationId xmlns:a16="http://schemas.microsoft.com/office/drawing/2014/main" id="{32FF7AA7-F5BD-4DB0-ACEE-DA3C7E273D72}"/>
                </a:ext>
              </a:extLst>
            </p:cNvPr>
            <p:cNvSpPr/>
            <p:nvPr/>
          </p:nvSpPr>
          <p:spPr>
            <a:xfrm>
              <a:off x="2680948" y="2640315"/>
              <a:ext cx="562372" cy="158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同侧圆角矩形 97">
              <a:extLst>
                <a:ext uri="{FF2B5EF4-FFF2-40B4-BE49-F238E27FC236}">
                  <a16:creationId xmlns:a16="http://schemas.microsoft.com/office/drawing/2014/main" id="{1A5CEBC3-027F-4729-A6F7-353B1523F115}"/>
                </a:ext>
              </a:extLst>
            </p:cNvPr>
            <p:cNvSpPr/>
            <p:nvPr/>
          </p:nvSpPr>
          <p:spPr>
            <a:xfrm rot="10800000">
              <a:off x="2680947" y="4226742"/>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矩形 63">
              <a:extLst>
                <a:ext uri="{FF2B5EF4-FFF2-40B4-BE49-F238E27FC236}">
                  <a16:creationId xmlns:a16="http://schemas.microsoft.com/office/drawing/2014/main" id="{9E558976-2765-4DBE-89EE-7C0D9F7BC9CE}"/>
                </a:ext>
              </a:extLst>
            </p:cNvPr>
            <p:cNvSpPr/>
            <p:nvPr/>
          </p:nvSpPr>
          <p:spPr>
            <a:xfrm rot="5400000">
              <a:off x="3324656" y="3253677"/>
              <a:ext cx="562372" cy="13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同侧圆角矩形 99">
              <a:extLst>
                <a:ext uri="{FF2B5EF4-FFF2-40B4-BE49-F238E27FC236}">
                  <a16:creationId xmlns:a16="http://schemas.microsoft.com/office/drawing/2014/main" id="{42A16B66-9E1C-491F-8D80-477D03D990A6}"/>
                </a:ext>
              </a:extLst>
            </p:cNvPr>
            <p:cNvSpPr/>
            <p:nvPr/>
          </p:nvSpPr>
          <p:spPr>
            <a:xfrm rot="10800000">
              <a:off x="3938017" y="4214843"/>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6" name="同侧圆角矩形 100">
              <a:extLst>
                <a:ext uri="{FF2B5EF4-FFF2-40B4-BE49-F238E27FC236}">
                  <a16:creationId xmlns:a16="http://schemas.microsoft.com/office/drawing/2014/main" id="{5AF9A0AC-3236-4753-85C3-3B2B931078DE}"/>
                </a:ext>
              </a:extLst>
            </p:cNvPr>
            <p:cNvSpPr/>
            <p:nvPr/>
          </p:nvSpPr>
          <p:spPr>
            <a:xfrm rot="1800000">
              <a:off x="3047361" y="2438497"/>
              <a:ext cx="273755" cy="50137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任意形状 101">
              <a:extLst>
                <a:ext uri="{FF2B5EF4-FFF2-40B4-BE49-F238E27FC236}">
                  <a16:creationId xmlns:a16="http://schemas.microsoft.com/office/drawing/2014/main" id="{4220745F-B92C-47DB-ACAF-7B97DADEDB57}"/>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椭圆 102">
              <a:extLst>
                <a:ext uri="{FF2B5EF4-FFF2-40B4-BE49-F238E27FC236}">
                  <a16:creationId xmlns:a16="http://schemas.microsoft.com/office/drawing/2014/main" id="{8B0A2681-F443-403E-9935-8D6ED3B0E103}"/>
                </a:ext>
              </a:extLst>
            </p:cNvPr>
            <p:cNvSpPr/>
            <p:nvPr/>
          </p:nvSpPr>
          <p:spPr>
            <a:xfrm>
              <a:off x="2933939" y="2801719"/>
              <a:ext cx="106092" cy="1060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9" name="任意形状 103">
              <a:extLst>
                <a:ext uri="{FF2B5EF4-FFF2-40B4-BE49-F238E27FC236}">
                  <a16:creationId xmlns:a16="http://schemas.microsoft.com/office/drawing/2014/main" id="{5A364B79-C06B-4D35-A196-47FD9A6DCCAF}"/>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任意形状 104">
              <a:extLst>
                <a:ext uri="{FF2B5EF4-FFF2-40B4-BE49-F238E27FC236}">
                  <a16:creationId xmlns:a16="http://schemas.microsoft.com/office/drawing/2014/main" id="{C9CF144B-B193-40D8-8602-0C237E8185DF}"/>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矩形 70">
              <a:extLst>
                <a:ext uri="{FF2B5EF4-FFF2-40B4-BE49-F238E27FC236}">
                  <a16:creationId xmlns:a16="http://schemas.microsoft.com/office/drawing/2014/main" id="{F3AF16ED-A10B-43E3-AA70-7604CD6935E5}"/>
                </a:ext>
              </a:extLst>
            </p:cNvPr>
            <p:cNvSpPr/>
            <p:nvPr/>
          </p:nvSpPr>
          <p:spPr>
            <a:xfrm>
              <a:off x="3382813" y="3661023"/>
              <a:ext cx="722671" cy="3358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72" name="组 106">
            <a:extLst>
              <a:ext uri="{FF2B5EF4-FFF2-40B4-BE49-F238E27FC236}">
                <a16:creationId xmlns:a16="http://schemas.microsoft.com/office/drawing/2014/main" id="{1E832E77-AFD7-4426-BAD6-8990F95C4E79}"/>
              </a:ext>
            </a:extLst>
          </p:cNvPr>
          <p:cNvGrpSpPr/>
          <p:nvPr/>
        </p:nvGrpSpPr>
        <p:grpSpPr>
          <a:xfrm flipH="1">
            <a:off x="2439596" y="5956786"/>
            <a:ext cx="574255" cy="625499"/>
            <a:chOff x="2217091" y="2438497"/>
            <a:chExt cx="2539735" cy="2766372"/>
          </a:xfrm>
        </p:grpSpPr>
        <p:sp>
          <p:nvSpPr>
            <p:cNvPr id="73" name="任意形状 107">
              <a:extLst>
                <a:ext uri="{FF2B5EF4-FFF2-40B4-BE49-F238E27FC236}">
                  <a16:creationId xmlns:a16="http://schemas.microsoft.com/office/drawing/2014/main" id="{FF8B5E86-1C35-4A49-9423-806A8F0BDA78}"/>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圆角矩形 108">
              <a:extLst>
                <a:ext uri="{FF2B5EF4-FFF2-40B4-BE49-F238E27FC236}">
                  <a16:creationId xmlns:a16="http://schemas.microsoft.com/office/drawing/2014/main" id="{AE46549D-7E83-4361-B8C7-3521D5783328}"/>
                </a:ext>
              </a:extLst>
            </p:cNvPr>
            <p:cNvSpPr/>
            <p:nvPr/>
          </p:nvSpPr>
          <p:spPr>
            <a:xfrm>
              <a:off x="2680946" y="2553390"/>
              <a:ext cx="666520" cy="1243837"/>
            </a:xfrm>
            <a:prstGeom prst="roundRect">
              <a:avLst>
                <a:gd name="adj" fmla="val 53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同侧圆角矩形 109">
              <a:extLst>
                <a:ext uri="{FF2B5EF4-FFF2-40B4-BE49-F238E27FC236}">
                  <a16:creationId xmlns:a16="http://schemas.microsoft.com/office/drawing/2014/main" id="{BA7D6F71-776A-4181-ABCA-A3DCB3D21573}"/>
                </a:ext>
              </a:extLst>
            </p:cNvPr>
            <p:cNvSpPr/>
            <p:nvPr/>
          </p:nvSpPr>
          <p:spPr>
            <a:xfrm rot="16200000">
              <a:off x="2413452" y="2443956"/>
              <a:ext cx="534993" cy="92771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矩形 75">
              <a:extLst>
                <a:ext uri="{FF2B5EF4-FFF2-40B4-BE49-F238E27FC236}">
                  <a16:creationId xmlns:a16="http://schemas.microsoft.com/office/drawing/2014/main" id="{2F69EAEC-6418-49F7-953A-92F36743C417}"/>
                </a:ext>
              </a:extLst>
            </p:cNvPr>
            <p:cNvSpPr/>
            <p:nvPr/>
          </p:nvSpPr>
          <p:spPr>
            <a:xfrm>
              <a:off x="2680948" y="2640315"/>
              <a:ext cx="562372" cy="1586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7" name="同侧圆角矩形 111">
              <a:extLst>
                <a:ext uri="{FF2B5EF4-FFF2-40B4-BE49-F238E27FC236}">
                  <a16:creationId xmlns:a16="http://schemas.microsoft.com/office/drawing/2014/main" id="{11A4B882-D1A9-4F48-86CC-D6A648F969B3}"/>
                </a:ext>
              </a:extLst>
            </p:cNvPr>
            <p:cNvSpPr/>
            <p:nvPr/>
          </p:nvSpPr>
          <p:spPr>
            <a:xfrm rot="10800000">
              <a:off x="2680947" y="4226742"/>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矩形 77">
              <a:extLst>
                <a:ext uri="{FF2B5EF4-FFF2-40B4-BE49-F238E27FC236}">
                  <a16:creationId xmlns:a16="http://schemas.microsoft.com/office/drawing/2014/main" id="{D4E6DF38-0C3A-43F4-87CB-E2B7F34BF7DD}"/>
                </a:ext>
              </a:extLst>
            </p:cNvPr>
            <p:cNvSpPr/>
            <p:nvPr/>
          </p:nvSpPr>
          <p:spPr>
            <a:xfrm rot="5400000">
              <a:off x="3324656" y="3253677"/>
              <a:ext cx="562372" cy="13837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同侧圆角矩形 113">
              <a:extLst>
                <a:ext uri="{FF2B5EF4-FFF2-40B4-BE49-F238E27FC236}">
                  <a16:creationId xmlns:a16="http://schemas.microsoft.com/office/drawing/2014/main" id="{68752E6D-B3D2-44B0-9795-2A0DAFB0716C}"/>
                </a:ext>
              </a:extLst>
            </p:cNvPr>
            <p:cNvSpPr/>
            <p:nvPr/>
          </p:nvSpPr>
          <p:spPr>
            <a:xfrm rot="10800000">
              <a:off x="3938017" y="4214843"/>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同侧圆角矩形 114">
              <a:extLst>
                <a:ext uri="{FF2B5EF4-FFF2-40B4-BE49-F238E27FC236}">
                  <a16:creationId xmlns:a16="http://schemas.microsoft.com/office/drawing/2014/main" id="{95CF685F-A41C-4AFB-84A3-42D69D32BA34}"/>
                </a:ext>
              </a:extLst>
            </p:cNvPr>
            <p:cNvSpPr/>
            <p:nvPr/>
          </p:nvSpPr>
          <p:spPr>
            <a:xfrm rot="1800000">
              <a:off x="3047361" y="2438497"/>
              <a:ext cx="273755" cy="50137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任意形状 115">
              <a:extLst>
                <a:ext uri="{FF2B5EF4-FFF2-40B4-BE49-F238E27FC236}">
                  <a16:creationId xmlns:a16="http://schemas.microsoft.com/office/drawing/2014/main" id="{090E2C50-739B-4E18-89D5-482D6FB6A13B}"/>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2" name="椭圆 116">
              <a:extLst>
                <a:ext uri="{FF2B5EF4-FFF2-40B4-BE49-F238E27FC236}">
                  <a16:creationId xmlns:a16="http://schemas.microsoft.com/office/drawing/2014/main" id="{F07F997B-D1CA-48FD-8D88-138F3DC88A01}"/>
                </a:ext>
              </a:extLst>
            </p:cNvPr>
            <p:cNvSpPr/>
            <p:nvPr/>
          </p:nvSpPr>
          <p:spPr>
            <a:xfrm>
              <a:off x="2933939" y="2801719"/>
              <a:ext cx="106092" cy="1060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3" name="任意形状 117">
              <a:extLst>
                <a:ext uri="{FF2B5EF4-FFF2-40B4-BE49-F238E27FC236}">
                  <a16:creationId xmlns:a16="http://schemas.microsoft.com/office/drawing/2014/main" id="{98C4614C-921B-44AE-AB93-55CC8E58EC7B}"/>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4" name="任意形状 118">
              <a:extLst>
                <a:ext uri="{FF2B5EF4-FFF2-40B4-BE49-F238E27FC236}">
                  <a16:creationId xmlns:a16="http://schemas.microsoft.com/office/drawing/2014/main" id="{C6200D91-C31B-4371-AF32-1D1AB47321CD}"/>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5" name="矩形 84">
              <a:extLst>
                <a:ext uri="{FF2B5EF4-FFF2-40B4-BE49-F238E27FC236}">
                  <a16:creationId xmlns:a16="http://schemas.microsoft.com/office/drawing/2014/main" id="{63410BC5-E164-48CF-8E19-2E50983478A2}"/>
                </a:ext>
              </a:extLst>
            </p:cNvPr>
            <p:cNvSpPr/>
            <p:nvPr/>
          </p:nvSpPr>
          <p:spPr>
            <a:xfrm>
              <a:off x="3382813" y="3661023"/>
              <a:ext cx="722671" cy="335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Tree>
    <p:extLst>
      <p:ext uri="{BB962C8B-B14F-4D97-AF65-F5344CB8AC3E}">
        <p14:creationId xmlns:p14="http://schemas.microsoft.com/office/powerpoint/2010/main" val="249698598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25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125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1000" fill="hold"/>
                                        <p:tgtEl>
                                          <p:spTgt spid="35"/>
                                        </p:tgtEl>
                                        <p:attrNameLst>
                                          <p:attrName>ppt_w</p:attrName>
                                        </p:attrNameLst>
                                      </p:cBhvr>
                                      <p:tavLst>
                                        <p:tav tm="0">
                                          <p:val>
                                            <p:fltVal val="0"/>
                                          </p:val>
                                        </p:tav>
                                        <p:tav tm="100000">
                                          <p:val>
                                            <p:strVal val="#ppt_w"/>
                                          </p:val>
                                        </p:tav>
                                      </p:tavLst>
                                    </p:anim>
                                    <p:anim calcmode="lin" valueType="num">
                                      <p:cBhvr>
                                        <p:cTn id="72" dur="1000" fill="hold"/>
                                        <p:tgtEl>
                                          <p:spTgt spid="35"/>
                                        </p:tgtEl>
                                        <p:attrNameLst>
                                          <p:attrName>ppt_h</p:attrName>
                                        </p:attrNameLst>
                                      </p:cBhvr>
                                      <p:tavLst>
                                        <p:tav tm="0">
                                          <p:val>
                                            <p:fltVal val="0"/>
                                          </p:val>
                                        </p:tav>
                                        <p:tav tm="100000">
                                          <p:val>
                                            <p:strVal val="#ppt_h"/>
                                          </p:val>
                                        </p:tav>
                                      </p:tavLst>
                                    </p:anim>
                                    <p:anim calcmode="lin" valueType="num">
                                      <p:cBhvr>
                                        <p:cTn id="73" dur="1000" fill="hold"/>
                                        <p:tgtEl>
                                          <p:spTgt spid="35"/>
                                        </p:tgtEl>
                                        <p:attrNameLst>
                                          <p:attrName>style.rotation</p:attrName>
                                        </p:attrNameLst>
                                      </p:cBhvr>
                                      <p:tavLst>
                                        <p:tav tm="0">
                                          <p:val>
                                            <p:fltVal val="90"/>
                                          </p:val>
                                        </p:tav>
                                        <p:tav tm="100000">
                                          <p:val>
                                            <p:fltVal val="0"/>
                                          </p:val>
                                        </p:tav>
                                      </p:tavLst>
                                    </p:anim>
                                    <p:animEffect transition="in" filter="fade">
                                      <p:cBhvr>
                                        <p:cTn id="74" dur="10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p:cTn id="79" dur="1000" fill="hold"/>
                                        <p:tgtEl>
                                          <p:spTgt spid="36"/>
                                        </p:tgtEl>
                                        <p:attrNameLst>
                                          <p:attrName>ppt_w</p:attrName>
                                        </p:attrNameLst>
                                      </p:cBhvr>
                                      <p:tavLst>
                                        <p:tav tm="0">
                                          <p:val>
                                            <p:fltVal val="0"/>
                                          </p:val>
                                        </p:tav>
                                        <p:tav tm="100000">
                                          <p:val>
                                            <p:strVal val="#ppt_w"/>
                                          </p:val>
                                        </p:tav>
                                      </p:tavLst>
                                    </p:anim>
                                    <p:anim calcmode="lin" valueType="num">
                                      <p:cBhvr>
                                        <p:cTn id="80" dur="1000" fill="hold"/>
                                        <p:tgtEl>
                                          <p:spTgt spid="36"/>
                                        </p:tgtEl>
                                        <p:attrNameLst>
                                          <p:attrName>ppt_h</p:attrName>
                                        </p:attrNameLst>
                                      </p:cBhvr>
                                      <p:tavLst>
                                        <p:tav tm="0">
                                          <p:val>
                                            <p:fltVal val="0"/>
                                          </p:val>
                                        </p:tav>
                                        <p:tav tm="100000">
                                          <p:val>
                                            <p:strVal val="#ppt_h"/>
                                          </p:val>
                                        </p:tav>
                                      </p:tavLst>
                                    </p:anim>
                                    <p:anim calcmode="lin" valueType="num">
                                      <p:cBhvr>
                                        <p:cTn id="81" dur="1000" fill="hold"/>
                                        <p:tgtEl>
                                          <p:spTgt spid="36"/>
                                        </p:tgtEl>
                                        <p:attrNameLst>
                                          <p:attrName>style.rotation</p:attrName>
                                        </p:attrNameLst>
                                      </p:cBhvr>
                                      <p:tavLst>
                                        <p:tav tm="0">
                                          <p:val>
                                            <p:fltVal val="90"/>
                                          </p:val>
                                        </p:tav>
                                        <p:tav tm="100000">
                                          <p:val>
                                            <p:fltVal val="0"/>
                                          </p:val>
                                        </p:tav>
                                      </p:tavLst>
                                    </p:anim>
                                    <p:animEffect transition="in" filter="fade">
                                      <p:cBhvr>
                                        <p:cTn id="82" dur="10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1000" fill="hold"/>
                                        <p:tgtEl>
                                          <p:spTgt spid="37"/>
                                        </p:tgtEl>
                                        <p:attrNameLst>
                                          <p:attrName>ppt_w</p:attrName>
                                        </p:attrNameLst>
                                      </p:cBhvr>
                                      <p:tavLst>
                                        <p:tav tm="0">
                                          <p:val>
                                            <p:fltVal val="0"/>
                                          </p:val>
                                        </p:tav>
                                        <p:tav tm="100000">
                                          <p:val>
                                            <p:strVal val="#ppt_w"/>
                                          </p:val>
                                        </p:tav>
                                      </p:tavLst>
                                    </p:anim>
                                    <p:anim calcmode="lin" valueType="num">
                                      <p:cBhvr>
                                        <p:cTn id="88" dur="1000" fill="hold"/>
                                        <p:tgtEl>
                                          <p:spTgt spid="37"/>
                                        </p:tgtEl>
                                        <p:attrNameLst>
                                          <p:attrName>ppt_h</p:attrName>
                                        </p:attrNameLst>
                                      </p:cBhvr>
                                      <p:tavLst>
                                        <p:tav tm="0">
                                          <p:val>
                                            <p:fltVal val="0"/>
                                          </p:val>
                                        </p:tav>
                                        <p:tav tm="100000">
                                          <p:val>
                                            <p:strVal val="#ppt_h"/>
                                          </p:val>
                                        </p:tav>
                                      </p:tavLst>
                                    </p:anim>
                                    <p:anim calcmode="lin" valueType="num">
                                      <p:cBhvr>
                                        <p:cTn id="89" dur="1000" fill="hold"/>
                                        <p:tgtEl>
                                          <p:spTgt spid="37"/>
                                        </p:tgtEl>
                                        <p:attrNameLst>
                                          <p:attrName>style.rotation</p:attrName>
                                        </p:attrNameLst>
                                      </p:cBhvr>
                                      <p:tavLst>
                                        <p:tav tm="0">
                                          <p:val>
                                            <p:fltVal val="90"/>
                                          </p:val>
                                        </p:tav>
                                        <p:tav tm="100000">
                                          <p:val>
                                            <p:fltVal val="0"/>
                                          </p:val>
                                        </p:tav>
                                      </p:tavLst>
                                    </p:anim>
                                    <p:animEffect transition="in" filter="fade">
                                      <p:cBhvr>
                                        <p:cTn id="90" dur="10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11"/>
                                        </p:tgtEl>
                                      </p:cBhvr>
                                    </p:animEffect>
                                    <p:anim calcmode="lin" valueType="num">
                                      <p:cBhvr>
                                        <p:cTn id="102" dur="1000"/>
                                        <p:tgtEl>
                                          <p:spTgt spid="11"/>
                                        </p:tgtEl>
                                        <p:attrNameLst>
                                          <p:attrName>ppt_x</p:attrName>
                                        </p:attrNameLst>
                                      </p:cBhvr>
                                      <p:tavLst>
                                        <p:tav tm="0">
                                          <p:val>
                                            <p:strVal val="ppt_x"/>
                                          </p:val>
                                        </p:tav>
                                        <p:tav tm="100000">
                                          <p:val>
                                            <p:strVal val="ppt_x"/>
                                          </p:val>
                                        </p:tav>
                                      </p:tavLst>
                                    </p:anim>
                                    <p:anim calcmode="lin" valueType="num">
                                      <p:cBhvr>
                                        <p:cTn id="103" dur="1000"/>
                                        <p:tgtEl>
                                          <p:spTgt spid="11"/>
                                        </p:tgtEl>
                                        <p:attrNameLst>
                                          <p:attrName>ppt_y</p:attrName>
                                        </p:attrNameLst>
                                      </p:cBhvr>
                                      <p:tavLst>
                                        <p:tav tm="0">
                                          <p:val>
                                            <p:strVal val="ppt_y"/>
                                          </p:val>
                                        </p:tav>
                                        <p:tav tm="100000">
                                          <p:val>
                                            <p:strVal val="ppt_y+.1"/>
                                          </p:val>
                                        </p:tav>
                                      </p:tavLst>
                                    </p:anim>
                                    <p:set>
                                      <p:cBhvr>
                                        <p:cTn id="104" dur="1" fill="hold">
                                          <p:stCondLst>
                                            <p:cond delay="999"/>
                                          </p:stCondLst>
                                        </p:cTn>
                                        <p:tgtEl>
                                          <p:spTgt spid="11"/>
                                        </p:tgtEl>
                                        <p:attrNameLst>
                                          <p:attrName>style.visibility</p:attrName>
                                        </p:attrNameLst>
                                      </p:cBhvr>
                                      <p:to>
                                        <p:strVal val="hidden"/>
                                      </p:to>
                                    </p:set>
                                  </p:childTnLst>
                                </p:cTn>
                              </p:par>
                              <p:par>
                                <p:cTn id="105" presetID="42" presetClass="exit" presetSubtype="0" fill="hold" grpId="1" nodeType="withEffect">
                                  <p:stCondLst>
                                    <p:cond delay="0"/>
                                  </p:stCondLst>
                                  <p:childTnLst>
                                    <p:animEffect transition="out" filter="fade">
                                      <p:cBhvr>
                                        <p:cTn id="106" dur="1000"/>
                                        <p:tgtEl>
                                          <p:spTgt spid="20"/>
                                        </p:tgtEl>
                                      </p:cBhvr>
                                    </p:animEffect>
                                    <p:anim calcmode="lin" valueType="num">
                                      <p:cBhvr>
                                        <p:cTn id="107" dur="1000"/>
                                        <p:tgtEl>
                                          <p:spTgt spid="20"/>
                                        </p:tgtEl>
                                        <p:attrNameLst>
                                          <p:attrName>ppt_x</p:attrName>
                                        </p:attrNameLst>
                                      </p:cBhvr>
                                      <p:tavLst>
                                        <p:tav tm="0">
                                          <p:val>
                                            <p:strVal val="ppt_x"/>
                                          </p:val>
                                        </p:tav>
                                        <p:tav tm="100000">
                                          <p:val>
                                            <p:strVal val="ppt_x"/>
                                          </p:val>
                                        </p:tav>
                                      </p:tavLst>
                                    </p:anim>
                                    <p:anim calcmode="lin" valueType="num">
                                      <p:cBhvr>
                                        <p:cTn id="108" dur="1000"/>
                                        <p:tgtEl>
                                          <p:spTgt spid="20"/>
                                        </p:tgtEl>
                                        <p:attrNameLst>
                                          <p:attrName>ppt_y</p:attrName>
                                        </p:attrNameLst>
                                      </p:cBhvr>
                                      <p:tavLst>
                                        <p:tav tm="0">
                                          <p:val>
                                            <p:strVal val="ppt_y"/>
                                          </p:val>
                                        </p:tav>
                                        <p:tav tm="100000">
                                          <p:val>
                                            <p:strVal val="ppt_y+.1"/>
                                          </p:val>
                                        </p:tav>
                                      </p:tavLst>
                                    </p:anim>
                                    <p:set>
                                      <p:cBhvr>
                                        <p:cTn id="109" dur="1" fill="hold">
                                          <p:stCondLst>
                                            <p:cond delay="999"/>
                                          </p:stCondLst>
                                        </p:cTn>
                                        <p:tgtEl>
                                          <p:spTgt spid="20"/>
                                        </p:tgtEl>
                                        <p:attrNameLst>
                                          <p:attrName>style.visibility</p:attrName>
                                        </p:attrNameLst>
                                      </p:cBhvr>
                                      <p:to>
                                        <p:strVal val="hidden"/>
                                      </p:to>
                                    </p:set>
                                  </p:childTnLst>
                                </p:cTn>
                              </p:par>
                              <p:par>
                                <p:cTn id="110" presetID="42" presetClass="exit" presetSubtype="0" fill="hold" grpId="1" nodeType="withEffect">
                                  <p:stCondLst>
                                    <p:cond delay="0"/>
                                  </p:stCondLst>
                                  <p:childTnLst>
                                    <p:animEffect transition="out" filter="fade">
                                      <p:cBhvr>
                                        <p:cTn id="111" dur="1000"/>
                                        <p:tgtEl>
                                          <p:spTgt spid="18"/>
                                        </p:tgtEl>
                                      </p:cBhvr>
                                    </p:animEffect>
                                    <p:anim calcmode="lin" valueType="num">
                                      <p:cBhvr>
                                        <p:cTn id="112" dur="1000"/>
                                        <p:tgtEl>
                                          <p:spTgt spid="18"/>
                                        </p:tgtEl>
                                        <p:attrNameLst>
                                          <p:attrName>ppt_x</p:attrName>
                                        </p:attrNameLst>
                                      </p:cBhvr>
                                      <p:tavLst>
                                        <p:tav tm="0">
                                          <p:val>
                                            <p:strVal val="ppt_x"/>
                                          </p:val>
                                        </p:tav>
                                        <p:tav tm="100000">
                                          <p:val>
                                            <p:strVal val="ppt_x"/>
                                          </p:val>
                                        </p:tav>
                                      </p:tavLst>
                                    </p:anim>
                                    <p:anim calcmode="lin" valueType="num">
                                      <p:cBhvr>
                                        <p:cTn id="113" dur="1000"/>
                                        <p:tgtEl>
                                          <p:spTgt spid="18"/>
                                        </p:tgtEl>
                                        <p:attrNameLst>
                                          <p:attrName>ppt_y</p:attrName>
                                        </p:attrNameLst>
                                      </p:cBhvr>
                                      <p:tavLst>
                                        <p:tav tm="0">
                                          <p:val>
                                            <p:strVal val="ppt_y"/>
                                          </p:val>
                                        </p:tav>
                                        <p:tav tm="100000">
                                          <p:val>
                                            <p:strVal val="ppt_y+.1"/>
                                          </p:val>
                                        </p:tav>
                                      </p:tavLst>
                                    </p:anim>
                                    <p:set>
                                      <p:cBhvr>
                                        <p:cTn id="114" dur="1" fill="hold">
                                          <p:stCondLst>
                                            <p:cond delay="999"/>
                                          </p:stCondLst>
                                        </p:cTn>
                                        <p:tgtEl>
                                          <p:spTgt spid="18"/>
                                        </p:tgtEl>
                                        <p:attrNameLst>
                                          <p:attrName>style.visibility</p:attrName>
                                        </p:attrNameLst>
                                      </p:cBhvr>
                                      <p:to>
                                        <p:strVal val="hidden"/>
                                      </p:to>
                                    </p:set>
                                  </p:childTnLst>
                                </p:cTn>
                              </p:par>
                              <p:par>
                                <p:cTn id="115" presetID="42" presetClass="exit" presetSubtype="0" fill="hold" grpId="1" nodeType="withEffect">
                                  <p:stCondLst>
                                    <p:cond delay="0"/>
                                  </p:stCondLst>
                                  <p:childTnLst>
                                    <p:animEffect transition="out" filter="fade">
                                      <p:cBhvr>
                                        <p:cTn id="116" dur="1000"/>
                                        <p:tgtEl>
                                          <p:spTgt spid="19"/>
                                        </p:tgtEl>
                                      </p:cBhvr>
                                    </p:animEffect>
                                    <p:anim calcmode="lin" valueType="num">
                                      <p:cBhvr>
                                        <p:cTn id="117" dur="1000"/>
                                        <p:tgtEl>
                                          <p:spTgt spid="19"/>
                                        </p:tgtEl>
                                        <p:attrNameLst>
                                          <p:attrName>ppt_x</p:attrName>
                                        </p:attrNameLst>
                                      </p:cBhvr>
                                      <p:tavLst>
                                        <p:tav tm="0">
                                          <p:val>
                                            <p:strVal val="ppt_x"/>
                                          </p:val>
                                        </p:tav>
                                        <p:tav tm="100000">
                                          <p:val>
                                            <p:strVal val="ppt_x"/>
                                          </p:val>
                                        </p:tav>
                                      </p:tavLst>
                                    </p:anim>
                                    <p:anim calcmode="lin" valueType="num">
                                      <p:cBhvr>
                                        <p:cTn id="118" dur="1000"/>
                                        <p:tgtEl>
                                          <p:spTgt spid="19"/>
                                        </p:tgtEl>
                                        <p:attrNameLst>
                                          <p:attrName>ppt_y</p:attrName>
                                        </p:attrNameLst>
                                      </p:cBhvr>
                                      <p:tavLst>
                                        <p:tav tm="0">
                                          <p:val>
                                            <p:strVal val="ppt_y"/>
                                          </p:val>
                                        </p:tav>
                                        <p:tav tm="100000">
                                          <p:val>
                                            <p:strVal val="ppt_y+.1"/>
                                          </p:val>
                                        </p:tav>
                                      </p:tavLst>
                                    </p:anim>
                                    <p:set>
                                      <p:cBhvr>
                                        <p:cTn id="119" dur="1" fill="hold">
                                          <p:stCondLst>
                                            <p:cond delay="999"/>
                                          </p:stCondLst>
                                        </p:cTn>
                                        <p:tgtEl>
                                          <p:spTgt spid="19"/>
                                        </p:tgtEl>
                                        <p:attrNameLst>
                                          <p:attrName>style.visibility</p:attrName>
                                        </p:attrNameLst>
                                      </p:cBhvr>
                                      <p:to>
                                        <p:strVal val="hidden"/>
                                      </p:to>
                                    </p:set>
                                  </p:childTnLst>
                                </p:cTn>
                              </p:par>
                              <p:par>
                                <p:cTn id="120" presetID="42" presetClass="exit" presetSubtype="0" fill="hold" grpId="1" nodeType="withEffect">
                                  <p:stCondLst>
                                    <p:cond delay="0"/>
                                  </p:stCondLst>
                                  <p:childTnLst>
                                    <p:animEffect transition="out" filter="fade">
                                      <p:cBhvr>
                                        <p:cTn id="121" dur="1000"/>
                                        <p:tgtEl>
                                          <p:spTgt spid="27"/>
                                        </p:tgtEl>
                                      </p:cBhvr>
                                    </p:animEffect>
                                    <p:anim calcmode="lin" valueType="num">
                                      <p:cBhvr>
                                        <p:cTn id="122" dur="1000"/>
                                        <p:tgtEl>
                                          <p:spTgt spid="27"/>
                                        </p:tgtEl>
                                        <p:attrNameLst>
                                          <p:attrName>ppt_x</p:attrName>
                                        </p:attrNameLst>
                                      </p:cBhvr>
                                      <p:tavLst>
                                        <p:tav tm="0">
                                          <p:val>
                                            <p:strVal val="ppt_x"/>
                                          </p:val>
                                        </p:tav>
                                        <p:tav tm="100000">
                                          <p:val>
                                            <p:strVal val="ppt_x"/>
                                          </p:val>
                                        </p:tav>
                                      </p:tavLst>
                                    </p:anim>
                                    <p:anim calcmode="lin" valueType="num">
                                      <p:cBhvr>
                                        <p:cTn id="123" dur="1000"/>
                                        <p:tgtEl>
                                          <p:spTgt spid="27"/>
                                        </p:tgtEl>
                                        <p:attrNameLst>
                                          <p:attrName>ppt_y</p:attrName>
                                        </p:attrNameLst>
                                      </p:cBhvr>
                                      <p:tavLst>
                                        <p:tav tm="0">
                                          <p:val>
                                            <p:strVal val="ppt_y"/>
                                          </p:val>
                                        </p:tav>
                                        <p:tav tm="100000">
                                          <p:val>
                                            <p:strVal val="ppt_y+.1"/>
                                          </p:val>
                                        </p:tav>
                                      </p:tavLst>
                                    </p:anim>
                                    <p:set>
                                      <p:cBhvr>
                                        <p:cTn id="124" dur="1" fill="hold">
                                          <p:stCondLst>
                                            <p:cond delay="999"/>
                                          </p:stCondLst>
                                        </p:cTn>
                                        <p:tgtEl>
                                          <p:spTgt spid="27"/>
                                        </p:tgtEl>
                                        <p:attrNameLst>
                                          <p:attrName>style.visibility</p:attrName>
                                        </p:attrNameLst>
                                      </p:cBhvr>
                                      <p:to>
                                        <p:strVal val="hidden"/>
                                      </p:to>
                                    </p:set>
                                  </p:childTnLst>
                                </p:cTn>
                              </p:par>
                              <p:par>
                                <p:cTn id="125" presetID="42" presetClass="exit" presetSubtype="0" fill="hold" grpId="1" nodeType="withEffect">
                                  <p:stCondLst>
                                    <p:cond delay="0"/>
                                  </p:stCondLst>
                                  <p:childTnLst>
                                    <p:animEffect transition="out" filter="fade">
                                      <p:cBhvr>
                                        <p:cTn id="126" dur="1000"/>
                                        <p:tgtEl>
                                          <p:spTgt spid="28"/>
                                        </p:tgtEl>
                                      </p:cBhvr>
                                    </p:animEffect>
                                    <p:anim calcmode="lin" valueType="num">
                                      <p:cBhvr>
                                        <p:cTn id="127" dur="1000"/>
                                        <p:tgtEl>
                                          <p:spTgt spid="28"/>
                                        </p:tgtEl>
                                        <p:attrNameLst>
                                          <p:attrName>ppt_x</p:attrName>
                                        </p:attrNameLst>
                                      </p:cBhvr>
                                      <p:tavLst>
                                        <p:tav tm="0">
                                          <p:val>
                                            <p:strVal val="ppt_x"/>
                                          </p:val>
                                        </p:tav>
                                        <p:tav tm="100000">
                                          <p:val>
                                            <p:strVal val="ppt_x"/>
                                          </p:val>
                                        </p:tav>
                                      </p:tavLst>
                                    </p:anim>
                                    <p:anim calcmode="lin" valueType="num">
                                      <p:cBhvr>
                                        <p:cTn id="128" dur="1000"/>
                                        <p:tgtEl>
                                          <p:spTgt spid="28"/>
                                        </p:tgtEl>
                                        <p:attrNameLst>
                                          <p:attrName>ppt_y</p:attrName>
                                        </p:attrNameLst>
                                      </p:cBhvr>
                                      <p:tavLst>
                                        <p:tav tm="0">
                                          <p:val>
                                            <p:strVal val="ppt_y"/>
                                          </p:val>
                                        </p:tav>
                                        <p:tav tm="100000">
                                          <p:val>
                                            <p:strVal val="ppt_y+.1"/>
                                          </p:val>
                                        </p:tav>
                                      </p:tavLst>
                                    </p:anim>
                                    <p:set>
                                      <p:cBhvr>
                                        <p:cTn id="129" dur="1" fill="hold">
                                          <p:stCondLst>
                                            <p:cond delay="999"/>
                                          </p:stCondLst>
                                        </p:cTn>
                                        <p:tgtEl>
                                          <p:spTgt spid="28"/>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4"/>
                                        </p:tgtEl>
                                      </p:cBhvr>
                                    </p:animEffect>
                                    <p:set>
                                      <p:cBhvr>
                                        <p:cTn id="1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p:bldP spid="11" grpId="1"/>
      <p:bldP spid="18" grpId="0"/>
      <p:bldP spid="18" grpId="1"/>
      <p:bldP spid="19" grpId="0"/>
      <p:bldP spid="19" grpId="1"/>
      <p:bldP spid="20" grpId="0"/>
      <p:bldP spid="20" grpId="1"/>
      <p:bldP spid="27" grpId="0"/>
      <p:bldP spid="27" grpId="1"/>
      <p:bldP spid="28" grpId="0"/>
      <p:bldP spid="28" grpId="1"/>
      <p:bldP spid="35" grpId="0" animBg="1"/>
      <p:bldP spid="36" grpId="0" animBg="1"/>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圖片版面配置區 10"/>
          <p:cNvSpPr>
            <a:spLocks noGrp="1"/>
          </p:cNvSpPr>
          <p:nvPr>
            <p:ph type="pic" sz="quarter" idx="13"/>
          </p:nvPr>
        </p:nvSpPr>
        <p:spPr/>
      </p:sp>
      <p:sp>
        <p:nvSpPr>
          <p:cNvPr id="10" name="標題 9"/>
          <p:cNvSpPr>
            <a:spLocks noGrp="1"/>
          </p:cNvSpPr>
          <p:nvPr>
            <p:ph type="title"/>
          </p:nvPr>
        </p:nvSpPr>
        <p:spPr/>
        <p:txBody>
          <a:bodyPr/>
          <a:lstStyle/>
          <a:p>
            <a:r>
              <a:rPr lang="zh-TW" altLang="en-US" dirty="0"/>
              <a:t>傷心往事</a:t>
            </a:r>
          </a:p>
        </p:txBody>
      </p:sp>
      <p:pic>
        <p:nvPicPr>
          <p:cNvPr id="4" name="圖片版面配置區 3"/>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8775" t="764" r="16225" b="-764"/>
          <a:stretch/>
        </p:blipFill>
        <p:spPr>
          <a:xfrm>
            <a:off x="1525588" y="2274888"/>
            <a:ext cx="3324225" cy="3324225"/>
          </a:xfrm>
        </p:spPr>
      </p:pic>
      <p:sp>
        <p:nvSpPr>
          <p:cNvPr id="5" name="文字版面配置區 4"/>
          <p:cNvSpPr>
            <a:spLocks noGrp="1"/>
          </p:cNvSpPr>
          <p:nvPr>
            <p:ph type="body" sz="quarter" idx="15"/>
          </p:nvPr>
        </p:nvSpPr>
        <p:spPr>
          <a:xfrm>
            <a:off x="6096000" y="1827874"/>
            <a:ext cx="2590800" cy="674026"/>
          </a:xfrm>
        </p:spPr>
        <p:txBody>
          <a:bodyPr/>
          <a:lstStyle/>
          <a:p>
            <a:r>
              <a:rPr lang="zh-TW" altLang="en-US" dirty="0"/>
              <a:t>挑一張色紙</a:t>
            </a:r>
          </a:p>
        </p:txBody>
      </p:sp>
      <p:sp>
        <p:nvSpPr>
          <p:cNvPr id="6" name="文字版面配置區 5"/>
          <p:cNvSpPr>
            <a:spLocks noGrp="1"/>
          </p:cNvSpPr>
          <p:nvPr>
            <p:ph type="body" sz="quarter" idx="16"/>
          </p:nvPr>
        </p:nvSpPr>
        <p:spPr>
          <a:xfrm>
            <a:off x="6096000" y="2678774"/>
            <a:ext cx="5727700" cy="623226"/>
          </a:xfrm>
        </p:spPr>
        <p:txBody>
          <a:bodyPr/>
          <a:lstStyle/>
          <a:p>
            <a:r>
              <a:rPr lang="zh-TW" altLang="en-US" dirty="0"/>
              <a:t>寫下一段曾讓你難受的故事</a:t>
            </a:r>
          </a:p>
        </p:txBody>
      </p:sp>
      <p:sp>
        <p:nvSpPr>
          <p:cNvPr id="7" name="文字版面配置區 6"/>
          <p:cNvSpPr>
            <a:spLocks noGrp="1"/>
          </p:cNvSpPr>
          <p:nvPr>
            <p:ph type="body" sz="quarter" idx="17"/>
          </p:nvPr>
        </p:nvSpPr>
        <p:spPr>
          <a:xfrm>
            <a:off x="6083300" y="3580474"/>
            <a:ext cx="3035300" cy="597826"/>
          </a:xfrm>
        </p:spPr>
        <p:txBody>
          <a:bodyPr/>
          <a:lstStyle/>
          <a:p>
            <a:r>
              <a:rPr lang="zh-TW" altLang="en-US" dirty="0"/>
              <a:t>再看一次故事</a:t>
            </a:r>
          </a:p>
        </p:txBody>
      </p:sp>
      <p:sp>
        <p:nvSpPr>
          <p:cNvPr id="8" name="文字版面配置區 7"/>
          <p:cNvSpPr>
            <a:spLocks noGrp="1"/>
          </p:cNvSpPr>
          <p:nvPr>
            <p:ph type="body" sz="quarter" idx="18"/>
          </p:nvPr>
        </p:nvSpPr>
        <p:spPr>
          <a:xfrm>
            <a:off x="6096000" y="4456774"/>
            <a:ext cx="2844800" cy="585126"/>
          </a:xfrm>
        </p:spPr>
        <p:txBody>
          <a:bodyPr anchor="ctr"/>
          <a:lstStyle/>
          <a:p>
            <a:r>
              <a:rPr lang="zh-TW" altLang="en-US" dirty="0"/>
              <a:t>揉成紙團</a:t>
            </a:r>
          </a:p>
        </p:txBody>
      </p:sp>
      <p:sp>
        <p:nvSpPr>
          <p:cNvPr id="9" name="文字版面配置區 8"/>
          <p:cNvSpPr>
            <a:spLocks noGrp="1"/>
          </p:cNvSpPr>
          <p:nvPr>
            <p:ph type="body" sz="quarter" idx="19"/>
          </p:nvPr>
        </p:nvSpPr>
        <p:spPr>
          <a:xfrm>
            <a:off x="6096000" y="5301424"/>
            <a:ext cx="3556000" cy="591376"/>
          </a:xfrm>
        </p:spPr>
        <p:txBody>
          <a:bodyPr/>
          <a:lstStyle/>
          <a:p>
            <a:r>
              <a:rPr lang="zh-TW" altLang="en-US" dirty="0"/>
              <a:t>擱置在桌角</a:t>
            </a:r>
          </a:p>
        </p:txBody>
      </p:sp>
      <p:sp>
        <p:nvSpPr>
          <p:cNvPr id="13" name="文字版面配置區 12"/>
          <p:cNvSpPr>
            <a:spLocks noGrp="1"/>
          </p:cNvSpPr>
          <p:nvPr>
            <p:ph type="body" sz="quarter" idx="20"/>
          </p:nvPr>
        </p:nvSpPr>
        <p:spPr>
          <a:xfrm>
            <a:off x="5351068" y="1851496"/>
            <a:ext cx="712800" cy="579600"/>
          </a:xfrm>
        </p:spPr>
        <p:txBody>
          <a:bodyPr/>
          <a:lstStyle/>
          <a:p>
            <a:endParaRPr lang="zh-TW" altLang="en-US" dirty="0"/>
          </a:p>
        </p:txBody>
      </p:sp>
      <p:sp>
        <p:nvSpPr>
          <p:cNvPr id="14" name="文字版面配置區 13"/>
          <p:cNvSpPr>
            <a:spLocks noGrp="1"/>
          </p:cNvSpPr>
          <p:nvPr>
            <p:ph type="body" sz="quarter" idx="21"/>
          </p:nvPr>
        </p:nvSpPr>
        <p:spPr>
          <a:xfrm>
            <a:off x="5349006" y="3591396"/>
            <a:ext cx="712800" cy="579600"/>
          </a:xfrm>
        </p:spPr>
        <p:txBody>
          <a:bodyPr/>
          <a:lstStyle/>
          <a:p>
            <a:endParaRPr lang="zh-TW" altLang="en-US" dirty="0"/>
          </a:p>
        </p:txBody>
      </p:sp>
      <p:sp>
        <p:nvSpPr>
          <p:cNvPr id="15" name="文字版面配置區 14"/>
          <p:cNvSpPr>
            <a:spLocks noGrp="1"/>
          </p:cNvSpPr>
          <p:nvPr>
            <p:ph type="body" sz="quarter" idx="22"/>
          </p:nvPr>
        </p:nvSpPr>
        <p:spPr>
          <a:xfrm>
            <a:off x="5348206" y="5293787"/>
            <a:ext cx="712800" cy="579600"/>
          </a:xfrm>
        </p:spPr>
        <p:txBody>
          <a:bodyPr/>
          <a:lstStyle/>
          <a:p>
            <a:endParaRPr lang="zh-TW" altLang="en-US" dirty="0"/>
          </a:p>
        </p:txBody>
      </p:sp>
      <p:sp>
        <p:nvSpPr>
          <p:cNvPr id="16" name="文字版面配置區 15"/>
          <p:cNvSpPr>
            <a:spLocks noGrp="1"/>
          </p:cNvSpPr>
          <p:nvPr>
            <p:ph type="body" sz="quarter" idx="23"/>
          </p:nvPr>
        </p:nvSpPr>
        <p:spPr>
          <a:xfrm>
            <a:off x="5363618" y="2702396"/>
            <a:ext cx="712800" cy="579600"/>
          </a:xfrm>
        </p:spPr>
        <p:txBody>
          <a:bodyPr/>
          <a:lstStyle/>
          <a:p>
            <a:endParaRPr lang="zh-TW" altLang="en-US" dirty="0"/>
          </a:p>
        </p:txBody>
      </p:sp>
      <p:sp>
        <p:nvSpPr>
          <p:cNvPr id="17" name="文字版面配置區 16"/>
          <p:cNvSpPr>
            <a:spLocks noGrp="1"/>
          </p:cNvSpPr>
          <p:nvPr>
            <p:ph type="body" sz="quarter" idx="24"/>
          </p:nvPr>
        </p:nvSpPr>
        <p:spPr>
          <a:xfrm>
            <a:off x="5375206" y="4435037"/>
            <a:ext cx="712800" cy="579600"/>
          </a:xfrm>
        </p:spPr>
        <p:txBody>
          <a:bodyPr/>
          <a:lstStyle/>
          <a:p>
            <a:endParaRPr lang="zh-TW" altLang="en-US"/>
          </a:p>
        </p:txBody>
      </p:sp>
      <p:pic>
        <p:nvPicPr>
          <p:cNvPr id="18" name="圖片 17">
            <a:extLst>
              <a:ext uri="{FF2B5EF4-FFF2-40B4-BE49-F238E27FC236}">
                <a16:creationId xmlns:a16="http://schemas.microsoft.com/office/drawing/2014/main" id="{5E5AAABB-6761-450C-8971-A5340BAD1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346043118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圖片版面配置區 3"/>
          <p:cNvSpPr>
            <a:spLocks noGrp="1"/>
          </p:cNvSpPr>
          <p:nvPr>
            <p:ph type="pic" sz="quarter" idx="11"/>
          </p:nvPr>
        </p:nvSpPr>
        <p:spPr>
          <a:xfrm>
            <a:off x="1524000" y="546100"/>
            <a:ext cx="10081600" cy="6083300"/>
          </a:xfrm>
        </p:spPr>
      </p:sp>
      <p:sp>
        <p:nvSpPr>
          <p:cNvPr id="5" name="文字版面配置區 4"/>
          <p:cNvSpPr>
            <a:spLocks noGrp="1"/>
          </p:cNvSpPr>
          <p:nvPr>
            <p:ph type="body" sz="quarter" idx="13"/>
          </p:nvPr>
        </p:nvSpPr>
        <p:spPr>
          <a:xfrm>
            <a:off x="1866900" y="673100"/>
            <a:ext cx="9461500" cy="5829300"/>
          </a:xfrm>
        </p:spPr>
        <p:txBody>
          <a:bodyPr anchor="ctr"/>
          <a:lstStyle/>
          <a:p>
            <a:pPr algn="ctr">
              <a:lnSpc>
                <a:spcPct val="100000"/>
              </a:lnSpc>
            </a:pPr>
            <a:r>
              <a:rPr lang="zh-TW" altLang="en-US" sz="2400" dirty="0"/>
              <a:t>輕輕閉上眼睛，腰椎挺直，收下巴。</a:t>
            </a:r>
            <a:endParaRPr lang="en-US" altLang="zh-TW" sz="2400" dirty="0"/>
          </a:p>
          <a:p>
            <a:pPr algn="ctr">
              <a:lnSpc>
                <a:spcPct val="100000"/>
              </a:lnSpc>
            </a:pPr>
            <a:r>
              <a:rPr lang="zh-TW" altLang="en-US" sz="2400" dirty="0"/>
              <a:t>雙膝間距一拳頭，膝蓋自然垂直，雙掌放鬆交疊置放腿上。</a:t>
            </a:r>
            <a:endParaRPr lang="en-US" altLang="zh-TW" sz="2400" dirty="0"/>
          </a:p>
          <a:p>
            <a:pPr algn="ctr">
              <a:lnSpc>
                <a:spcPct val="100000"/>
              </a:lnSpc>
            </a:pPr>
            <a:r>
              <a:rPr lang="zh-TW" altLang="en-US" sz="2400" dirty="0"/>
              <a:t>全身放鬆，腦袋放空，暫時什麼都不想，</a:t>
            </a:r>
            <a:endParaRPr lang="en-US" altLang="zh-TW" sz="2400" dirty="0"/>
          </a:p>
          <a:p>
            <a:pPr algn="ctr">
              <a:lnSpc>
                <a:spcPct val="100000"/>
              </a:lnSpc>
            </a:pPr>
            <a:r>
              <a:rPr lang="zh-TW" altLang="en-US" sz="2400" dirty="0"/>
              <a:t>周遭任何人、聲音都與你無關。專注呼吸，感覺此刻放鬆。</a:t>
            </a:r>
            <a:endParaRPr lang="en-US" altLang="zh-TW" sz="2400" dirty="0"/>
          </a:p>
          <a:p>
            <a:pPr algn="ctr">
              <a:lnSpc>
                <a:spcPct val="100000"/>
              </a:lnSpc>
            </a:pPr>
            <a:r>
              <a:rPr lang="zh-TW" altLang="en-US" sz="2400" dirty="0"/>
              <a:t>三次深呼吸，用鼻子慢慢深深的吸，盡量吸進腹部。</a:t>
            </a:r>
            <a:endParaRPr lang="en-US" altLang="zh-TW" sz="2400" dirty="0"/>
          </a:p>
          <a:p>
            <a:pPr algn="ctr">
              <a:lnSpc>
                <a:spcPct val="100000"/>
              </a:lnSpc>
            </a:pPr>
            <a:r>
              <a:rPr lang="zh-TW" altLang="en-US" sz="2400" dirty="0"/>
              <a:t>用嘴巴慢慢長長的吐，想像將心中煩惱一起吐掉。</a:t>
            </a:r>
            <a:endParaRPr lang="en-US" altLang="zh-TW" sz="2400" dirty="0"/>
          </a:p>
          <a:p>
            <a:pPr algn="ctr">
              <a:lnSpc>
                <a:spcPct val="100000"/>
              </a:lnSpc>
            </a:pPr>
            <a:r>
              <a:rPr lang="zh-TW" altLang="en-US" sz="2400" dirty="0"/>
              <a:t>感受氣流經過人中、鼻腔，試著讓吸氣、吐氣速度再慢一點。</a:t>
            </a:r>
            <a:endParaRPr lang="en-US" altLang="zh-TW" sz="2400" dirty="0"/>
          </a:p>
          <a:p>
            <a:pPr algn="ctr">
              <a:lnSpc>
                <a:spcPct val="100000"/>
              </a:lnSpc>
            </a:pPr>
            <a:r>
              <a:rPr lang="zh-TW" altLang="en-US" sz="2400" dirty="0"/>
              <a:t>感覺吸氣進入胸腔，緩緩進入腹部，將雙手放在肚子上，</a:t>
            </a:r>
            <a:endParaRPr lang="en-US" altLang="zh-TW" sz="2400" dirty="0"/>
          </a:p>
          <a:p>
            <a:pPr algn="ctr">
              <a:lnSpc>
                <a:spcPct val="100000"/>
              </a:lnSpc>
            </a:pPr>
            <a:r>
              <a:rPr lang="zh-TW" altLang="en-US" sz="2400" dirty="0"/>
              <a:t>感覺微微隆起，再緩緩吐氣。</a:t>
            </a:r>
            <a:endParaRPr lang="en-US" altLang="zh-TW" sz="2400" dirty="0"/>
          </a:p>
          <a:p>
            <a:pPr algn="ctr">
              <a:lnSpc>
                <a:spcPct val="100000"/>
              </a:lnSpc>
            </a:pPr>
            <a:r>
              <a:rPr lang="zh-TW" altLang="en-US" sz="2400" dirty="0"/>
              <a:t>讓我們再試一次，這次更慢一點，體會呼吸的變化，</a:t>
            </a:r>
            <a:endParaRPr lang="en-US" altLang="zh-TW" sz="2400" dirty="0"/>
          </a:p>
          <a:p>
            <a:pPr algn="ctr">
              <a:lnSpc>
                <a:spcPct val="100000"/>
              </a:lnSpc>
            </a:pPr>
            <a:r>
              <a:rPr lang="zh-TW" altLang="en-US" sz="2400" dirty="0"/>
              <a:t>停駐一口氣在腹腔，然後再緩緩吐出，</a:t>
            </a:r>
            <a:endParaRPr lang="en-US" altLang="zh-TW" sz="2400" dirty="0"/>
          </a:p>
          <a:p>
            <a:pPr algn="ctr">
              <a:lnSpc>
                <a:spcPct val="100000"/>
              </a:lnSpc>
            </a:pPr>
            <a:r>
              <a:rPr lang="zh-TW" altLang="en-US" sz="2400" dirty="0"/>
              <a:t>吐時想像將心中煩惱一起吐掉。感受這樣的呼吸，陸續放鬆。</a:t>
            </a:r>
          </a:p>
        </p:txBody>
      </p:sp>
    </p:spTree>
    <p:extLst>
      <p:ext uri="{BB962C8B-B14F-4D97-AF65-F5344CB8AC3E}">
        <p14:creationId xmlns:p14="http://schemas.microsoft.com/office/powerpoint/2010/main" val="181806289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3000"/>
                                        <p:tgtEl>
                                          <p:spTgt spid="5">
                                            <p:txEl>
                                              <p:pRg st="0" end="0"/>
                                            </p:txEl>
                                          </p:spTgt>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10000"/>
                                        <p:tgtEl>
                                          <p:spTgt spid="5">
                                            <p:txEl>
                                              <p:pRg st="1" end="1"/>
                                            </p:txEl>
                                          </p:spTgt>
                                        </p:tgtEl>
                                      </p:cBhvr>
                                    </p:animEffect>
                                  </p:childTnLst>
                                </p:cTn>
                              </p:par>
                            </p:childTnLst>
                          </p:cTn>
                        </p:par>
                        <p:par>
                          <p:cTn id="12" fill="hold">
                            <p:stCondLst>
                              <p:cond delay="13000"/>
                            </p:stCondLst>
                            <p:childTnLst>
                              <p:par>
                                <p:cTn id="13" presetID="22" presetClass="entr" presetSubtype="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10000"/>
                                        <p:tgtEl>
                                          <p:spTgt spid="5">
                                            <p:txEl>
                                              <p:pRg st="2" end="2"/>
                                            </p:txEl>
                                          </p:spTgt>
                                        </p:tgtEl>
                                      </p:cBhvr>
                                    </p:animEffect>
                                  </p:childTnLst>
                                </p:cTn>
                              </p:par>
                            </p:childTnLst>
                          </p:cTn>
                        </p:par>
                        <p:par>
                          <p:cTn id="16" fill="hold">
                            <p:stCondLst>
                              <p:cond delay="23000"/>
                            </p:stCondLst>
                            <p:childTnLst>
                              <p:par>
                                <p:cTn id="17" presetID="22" presetClass="entr" presetSubtype="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10000"/>
                                        <p:tgtEl>
                                          <p:spTgt spid="5">
                                            <p:txEl>
                                              <p:pRg st="3" end="3"/>
                                            </p:txEl>
                                          </p:spTgt>
                                        </p:tgtEl>
                                      </p:cBhvr>
                                    </p:animEffect>
                                  </p:childTnLst>
                                </p:cTn>
                              </p:par>
                            </p:childTnLst>
                          </p:cTn>
                        </p:par>
                        <p:par>
                          <p:cTn id="20" fill="hold">
                            <p:stCondLst>
                              <p:cond delay="33000"/>
                            </p:stCondLst>
                            <p:childTnLst>
                              <p:par>
                                <p:cTn id="21" presetID="22" presetClass="entr" presetSubtype="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up)">
                                      <p:cBhvr>
                                        <p:cTn id="23" dur="10000"/>
                                        <p:tgtEl>
                                          <p:spTgt spid="5">
                                            <p:txEl>
                                              <p:pRg st="4" end="4"/>
                                            </p:txEl>
                                          </p:spTgt>
                                        </p:tgtEl>
                                      </p:cBhvr>
                                    </p:animEffect>
                                  </p:childTnLst>
                                </p:cTn>
                              </p:par>
                            </p:childTnLst>
                          </p:cTn>
                        </p:par>
                        <p:par>
                          <p:cTn id="24" fill="hold">
                            <p:stCondLst>
                              <p:cond delay="43000"/>
                            </p:stCondLst>
                            <p:childTnLst>
                              <p:par>
                                <p:cTn id="25" presetID="22" presetClass="entr" presetSubtype="1"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10000"/>
                                        <p:tgtEl>
                                          <p:spTgt spid="5">
                                            <p:txEl>
                                              <p:pRg st="5" end="5"/>
                                            </p:txEl>
                                          </p:spTgt>
                                        </p:tgtEl>
                                      </p:cBhvr>
                                    </p:animEffect>
                                  </p:childTnLst>
                                </p:cTn>
                              </p:par>
                            </p:childTnLst>
                          </p:cTn>
                        </p:par>
                        <p:par>
                          <p:cTn id="28" fill="hold">
                            <p:stCondLst>
                              <p:cond delay="53000"/>
                            </p:stCondLst>
                            <p:childTnLst>
                              <p:par>
                                <p:cTn id="29" presetID="22" presetClass="entr" presetSubtype="1"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up)">
                                      <p:cBhvr>
                                        <p:cTn id="31" dur="10000"/>
                                        <p:tgtEl>
                                          <p:spTgt spid="5">
                                            <p:txEl>
                                              <p:pRg st="6" end="6"/>
                                            </p:txEl>
                                          </p:spTgt>
                                        </p:tgtEl>
                                      </p:cBhvr>
                                    </p:animEffect>
                                  </p:childTnLst>
                                </p:cTn>
                              </p:par>
                            </p:childTnLst>
                          </p:cTn>
                        </p:par>
                        <p:par>
                          <p:cTn id="32" fill="hold">
                            <p:stCondLst>
                              <p:cond delay="63000"/>
                            </p:stCondLst>
                            <p:childTnLst>
                              <p:par>
                                <p:cTn id="33" presetID="22" presetClass="entr" presetSubtype="1" fill="hold"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up)">
                                      <p:cBhvr>
                                        <p:cTn id="35" dur="10000"/>
                                        <p:tgtEl>
                                          <p:spTgt spid="5">
                                            <p:txEl>
                                              <p:pRg st="7" end="7"/>
                                            </p:txEl>
                                          </p:spTgt>
                                        </p:tgtEl>
                                      </p:cBhvr>
                                    </p:animEffect>
                                  </p:childTnLst>
                                </p:cTn>
                              </p:par>
                            </p:childTnLst>
                          </p:cTn>
                        </p:par>
                        <p:par>
                          <p:cTn id="36" fill="hold">
                            <p:stCondLst>
                              <p:cond delay="73000"/>
                            </p:stCondLst>
                            <p:childTnLst>
                              <p:par>
                                <p:cTn id="37" presetID="22" presetClass="entr" presetSubtype="1" fill="hold"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up)">
                                      <p:cBhvr>
                                        <p:cTn id="39" dur="10000"/>
                                        <p:tgtEl>
                                          <p:spTgt spid="5">
                                            <p:txEl>
                                              <p:pRg st="8" end="8"/>
                                            </p:txEl>
                                          </p:spTgt>
                                        </p:tgtEl>
                                      </p:cBhvr>
                                    </p:animEffect>
                                  </p:childTnLst>
                                </p:cTn>
                              </p:par>
                            </p:childTnLst>
                          </p:cTn>
                        </p:par>
                        <p:par>
                          <p:cTn id="40" fill="hold">
                            <p:stCondLst>
                              <p:cond delay="83000"/>
                            </p:stCondLst>
                            <p:childTnLst>
                              <p:par>
                                <p:cTn id="41" presetID="22" presetClass="entr" presetSubtype="1" fill="hold" nodeType="after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up)">
                                      <p:cBhvr>
                                        <p:cTn id="43" dur="10000"/>
                                        <p:tgtEl>
                                          <p:spTgt spid="5">
                                            <p:txEl>
                                              <p:pRg st="9" end="9"/>
                                            </p:txEl>
                                          </p:spTgt>
                                        </p:tgtEl>
                                      </p:cBhvr>
                                    </p:animEffect>
                                  </p:childTnLst>
                                </p:cTn>
                              </p:par>
                            </p:childTnLst>
                          </p:cTn>
                        </p:par>
                        <p:par>
                          <p:cTn id="44" fill="hold">
                            <p:stCondLst>
                              <p:cond delay="93000"/>
                            </p:stCondLst>
                            <p:childTnLst>
                              <p:par>
                                <p:cTn id="45" presetID="22" presetClass="entr" presetSubtype="1" fill="hold" nodeType="after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up)">
                                      <p:cBhvr>
                                        <p:cTn id="47" dur="10000"/>
                                        <p:tgtEl>
                                          <p:spTgt spid="5">
                                            <p:txEl>
                                              <p:pRg st="10" end="10"/>
                                            </p:txEl>
                                          </p:spTgt>
                                        </p:tgtEl>
                                      </p:cBhvr>
                                    </p:animEffect>
                                  </p:childTnLst>
                                </p:cTn>
                              </p:par>
                            </p:childTnLst>
                          </p:cTn>
                        </p:par>
                        <p:par>
                          <p:cTn id="48" fill="hold">
                            <p:stCondLst>
                              <p:cond delay="103000"/>
                            </p:stCondLst>
                            <p:childTnLst>
                              <p:par>
                                <p:cTn id="49" presetID="22" presetClass="entr" presetSubtype="1" fill="hold" nodeType="after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wipe(up)">
                                      <p:cBhvr>
                                        <p:cTn id="51" dur="10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圖片版面配置區 10"/>
          <p:cNvSpPr>
            <a:spLocks noGrp="1"/>
          </p:cNvSpPr>
          <p:nvPr>
            <p:ph type="pic" sz="quarter" idx="13"/>
          </p:nvPr>
        </p:nvSpPr>
        <p:spPr/>
      </p:sp>
      <p:sp>
        <p:nvSpPr>
          <p:cNvPr id="10" name="標題 9"/>
          <p:cNvSpPr>
            <a:spLocks noGrp="1"/>
          </p:cNvSpPr>
          <p:nvPr>
            <p:ph type="title"/>
          </p:nvPr>
        </p:nvSpPr>
        <p:spPr/>
        <p:txBody>
          <a:bodyPr/>
          <a:lstStyle/>
          <a:p>
            <a:r>
              <a:rPr lang="zh-TW" altLang="en-US" dirty="0"/>
              <a:t>傷心往事</a:t>
            </a:r>
          </a:p>
        </p:txBody>
      </p:sp>
      <p:pic>
        <p:nvPicPr>
          <p:cNvPr id="2" name="圖片版面配置區 1"/>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6728" t="-14610" r="-8770" b="-15327"/>
          <a:stretch/>
        </p:blipFill>
        <p:spPr>
          <a:xfrm>
            <a:off x="7812088" y="2376488"/>
            <a:ext cx="3324225" cy="3324225"/>
          </a:xfrm>
        </p:spPr>
      </p:pic>
      <p:sp>
        <p:nvSpPr>
          <p:cNvPr id="5" name="文字版面配置區 4"/>
          <p:cNvSpPr>
            <a:spLocks noGrp="1"/>
          </p:cNvSpPr>
          <p:nvPr>
            <p:ph type="body" sz="quarter" idx="15"/>
          </p:nvPr>
        </p:nvSpPr>
        <p:spPr>
          <a:xfrm>
            <a:off x="2806700" y="1827874"/>
            <a:ext cx="5549900" cy="674026"/>
          </a:xfrm>
        </p:spPr>
        <p:txBody>
          <a:bodyPr/>
          <a:lstStyle/>
          <a:p>
            <a:r>
              <a:rPr lang="zh-TW" altLang="en-US" dirty="0"/>
              <a:t>張開眼睛，不說話</a:t>
            </a:r>
          </a:p>
        </p:txBody>
      </p:sp>
      <p:sp>
        <p:nvSpPr>
          <p:cNvPr id="6" name="文字版面配置區 5"/>
          <p:cNvSpPr>
            <a:spLocks noGrp="1"/>
          </p:cNvSpPr>
          <p:nvPr>
            <p:ph type="body" sz="quarter" idx="16"/>
          </p:nvPr>
        </p:nvSpPr>
        <p:spPr>
          <a:xfrm>
            <a:off x="2806700" y="2627974"/>
            <a:ext cx="5727700" cy="623226"/>
          </a:xfrm>
        </p:spPr>
        <p:txBody>
          <a:bodyPr/>
          <a:lstStyle/>
          <a:p>
            <a:r>
              <a:rPr lang="zh-TW" altLang="en-US" dirty="0"/>
              <a:t>攤開紙團，撫平皺褶</a:t>
            </a:r>
          </a:p>
        </p:txBody>
      </p:sp>
      <p:sp>
        <p:nvSpPr>
          <p:cNvPr id="7" name="文字版面配置區 6"/>
          <p:cNvSpPr>
            <a:spLocks noGrp="1"/>
          </p:cNvSpPr>
          <p:nvPr>
            <p:ph type="body" sz="quarter" idx="17"/>
          </p:nvPr>
        </p:nvSpPr>
        <p:spPr>
          <a:xfrm>
            <a:off x="2794000" y="3364574"/>
            <a:ext cx="5041900" cy="597826"/>
          </a:xfrm>
        </p:spPr>
        <p:txBody>
          <a:bodyPr/>
          <a:lstStyle/>
          <a:p>
            <a:r>
              <a:rPr lang="zh-TW" altLang="en-US" dirty="0"/>
              <a:t>描繪每一條線、轉折</a:t>
            </a:r>
            <a:br>
              <a:rPr lang="en-US" altLang="zh-TW" dirty="0"/>
            </a:br>
            <a:r>
              <a:rPr lang="en-US" altLang="zh-TW" dirty="0"/>
              <a:t>(</a:t>
            </a:r>
            <a:r>
              <a:rPr lang="zh-TW" altLang="en-US" dirty="0"/>
              <a:t>沒寫字那面</a:t>
            </a:r>
            <a:r>
              <a:rPr lang="en-US" altLang="zh-TW" dirty="0"/>
              <a:t>)</a:t>
            </a:r>
            <a:endParaRPr lang="zh-TW" altLang="en-US" dirty="0"/>
          </a:p>
        </p:txBody>
      </p:sp>
      <p:sp>
        <p:nvSpPr>
          <p:cNvPr id="8" name="文字版面配置區 7"/>
          <p:cNvSpPr>
            <a:spLocks noGrp="1"/>
          </p:cNvSpPr>
          <p:nvPr>
            <p:ph type="body" sz="quarter" idx="18"/>
          </p:nvPr>
        </p:nvSpPr>
        <p:spPr>
          <a:xfrm>
            <a:off x="2908300" y="4583774"/>
            <a:ext cx="4940300" cy="1055026"/>
          </a:xfrm>
        </p:spPr>
        <p:txBody>
          <a:bodyPr anchor="ctr"/>
          <a:lstStyle/>
          <a:p>
            <a:r>
              <a:rPr lang="zh-TW" altLang="en-US" dirty="0"/>
              <a:t>塗膠水，貼在紙卡上</a:t>
            </a:r>
            <a:br>
              <a:rPr lang="en-US" altLang="zh-TW" dirty="0"/>
            </a:br>
            <a:r>
              <a:rPr lang="en-US" altLang="zh-TW" dirty="0"/>
              <a:t>(</a:t>
            </a:r>
            <a:r>
              <a:rPr lang="zh-TW" altLang="en-US" dirty="0"/>
              <a:t>寫字那面</a:t>
            </a:r>
            <a:r>
              <a:rPr lang="en-US" altLang="zh-TW" dirty="0"/>
              <a:t>)</a:t>
            </a:r>
            <a:endParaRPr lang="zh-TW" altLang="en-US" dirty="0"/>
          </a:p>
        </p:txBody>
      </p:sp>
      <p:sp>
        <p:nvSpPr>
          <p:cNvPr id="9" name="文字版面配置區 8"/>
          <p:cNvSpPr>
            <a:spLocks noGrp="1"/>
          </p:cNvSpPr>
          <p:nvPr>
            <p:ph type="body" sz="quarter" idx="19"/>
          </p:nvPr>
        </p:nvSpPr>
        <p:spPr>
          <a:xfrm>
            <a:off x="2806700" y="5631624"/>
            <a:ext cx="3556000" cy="591376"/>
          </a:xfrm>
        </p:spPr>
        <p:txBody>
          <a:bodyPr/>
          <a:lstStyle/>
          <a:p>
            <a:r>
              <a:rPr lang="zh-TW" altLang="en-US" dirty="0"/>
              <a:t>自由創作</a:t>
            </a:r>
          </a:p>
        </p:txBody>
      </p:sp>
      <p:sp>
        <p:nvSpPr>
          <p:cNvPr id="13" name="文字版面配置區 12"/>
          <p:cNvSpPr>
            <a:spLocks noGrp="1"/>
          </p:cNvSpPr>
          <p:nvPr>
            <p:ph type="body" sz="quarter" idx="20"/>
          </p:nvPr>
        </p:nvSpPr>
        <p:spPr>
          <a:xfrm>
            <a:off x="2061768" y="1851496"/>
            <a:ext cx="712800" cy="579600"/>
          </a:xfrm>
        </p:spPr>
        <p:txBody>
          <a:bodyPr/>
          <a:lstStyle/>
          <a:p>
            <a:r>
              <a:rPr lang="en-US" altLang="zh-TW" dirty="0"/>
              <a:t>06</a:t>
            </a:r>
            <a:endParaRPr lang="zh-TW" altLang="en-US" dirty="0"/>
          </a:p>
        </p:txBody>
      </p:sp>
      <p:sp>
        <p:nvSpPr>
          <p:cNvPr id="14" name="文字版面配置區 13"/>
          <p:cNvSpPr>
            <a:spLocks noGrp="1"/>
          </p:cNvSpPr>
          <p:nvPr>
            <p:ph type="body" sz="quarter" idx="21"/>
          </p:nvPr>
        </p:nvSpPr>
        <p:spPr>
          <a:xfrm>
            <a:off x="2059706" y="3426296"/>
            <a:ext cx="712800" cy="579600"/>
          </a:xfrm>
        </p:spPr>
        <p:txBody>
          <a:bodyPr/>
          <a:lstStyle/>
          <a:p>
            <a:r>
              <a:rPr lang="en-US" altLang="zh-TW" dirty="0"/>
              <a:t>08</a:t>
            </a:r>
            <a:endParaRPr lang="zh-TW" altLang="en-US" dirty="0"/>
          </a:p>
        </p:txBody>
      </p:sp>
      <p:sp>
        <p:nvSpPr>
          <p:cNvPr id="15" name="文字版面配置區 14"/>
          <p:cNvSpPr>
            <a:spLocks noGrp="1"/>
          </p:cNvSpPr>
          <p:nvPr>
            <p:ph type="body" sz="quarter" idx="22"/>
          </p:nvPr>
        </p:nvSpPr>
        <p:spPr>
          <a:xfrm>
            <a:off x="2058906" y="5623987"/>
            <a:ext cx="712800" cy="579600"/>
          </a:xfrm>
        </p:spPr>
        <p:txBody>
          <a:bodyPr/>
          <a:lstStyle/>
          <a:p>
            <a:r>
              <a:rPr lang="en-US" altLang="zh-TW" dirty="0"/>
              <a:t>10</a:t>
            </a:r>
            <a:endParaRPr lang="zh-TW" altLang="en-US" dirty="0"/>
          </a:p>
        </p:txBody>
      </p:sp>
      <p:sp>
        <p:nvSpPr>
          <p:cNvPr id="16" name="文字版面配置區 15"/>
          <p:cNvSpPr>
            <a:spLocks noGrp="1"/>
          </p:cNvSpPr>
          <p:nvPr>
            <p:ph type="body" sz="quarter" idx="23"/>
          </p:nvPr>
        </p:nvSpPr>
        <p:spPr>
          <a:xfrm>
            <a:off x="2061618" y="2651596"/>
            <a:ext cx="712800" cy="579600"/>
          </a:xfrm>
        </p:spPr>
        <p:txBody>
          <a:bodyPr/>
          <a:lstStyle/>
          <a:p>
            <a:r>
              <a:rPr lang="en-US" altLang="zh-TW" dirty="0"/>
              <a:t>07</a:t>
            </a:r>
            <a:endParaRPr lang="zh-TW" altLang="en-US" dirty="0"/>
          </a:p>
        </p:txBody>
      </p:sp>
      <p:sp>
        <p:nvSpPr>
          <p:cNvPr id="17" name="文字版面配置區 16"/>
          <p:cNvSpPr>
            <a:spLocks noGrp="1"/>
          </p:cNvSpPr>
          <p:nvPr>
            <p:ph type="body" sz="quarter" idx="24"/>
          </p:nvPr>
        </p:nvSpPr>
        <p:spPr>
          <a:xfrm>
            <a:off x="2073206" y="4562037"/>
            <a:ext cx="712800" cy="579600"/>
          </a:xfrm>
        </p:spPr>
        <p:txBody>
          <a:bodyPr/>
          <a:lstStyle/>
          <a:p>
            <a:r>
              <a:rPr lang="en-US" altLang="zh-TW" dirty="0"/>
              <a:t>09</a:t>
            </a:r>
            <a:endParaRPr lang="zh-TW" altLang="en-US" dirty="0"/>
          </a:p>
        </p:txBody>
      </p:sp>
      <p:pic>
        <p:nvPicPr>
          <p:cNvPr id="18" name="圖片 17">
            <a:extLst>
              <a:ext uri="{FF2B5EF4-FFF2-40B4-BE49-F238E27FC236}">
                <a16:creationId xmlns:a16="http://schemas.microsoft.com/office/drawing/2014/main" id="{F4319EFF-8797-4C80-83A6-7C2B1C22D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76433382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p:cNvSpPr>
            <a:spLocks noGrp="1"/>
          </p:cNvSpPr>
          <p:nvPr>
            <p:ph type="pic" sz="quarter" idx="14"/>
          </p:nvPr>
        </p:nvSpPr>
        <p:spPr/>
      </p:sp>
      <p:sp>
        <p:nvSpPr>
          <p:cNvPr id="3" name="文字版面配置區 2"/>
          <p:cNvSpPr>
            <a:spLocks noGrp="1"/>
          </p:cNvSpPr>
          <p:nvPr>
            <p:ph type="body" sz="quarter" idx="16"/>
          </p:nvPr>
        </p:nvSpPr>
        <p:spPr>
          <a:xfrm>
            <a:off x="2171700" y="1631950"/>
            <a:ext cx="7035800" cy="3136900"/>
          </a:xfrm>
        </p:spPr>
        <p:txBody>
          <a:bodyPr/>
          <a:lstStyle/>
          <a:p>
            <a:r>
              <a:rPr lang="zh-TW" altLang="en-US" dirty="0"/>
              <a:t>生命中的不圓滿，</a:t>
            </a:r>
            <a:endParaRPr lang="en-US" altLang="zh-TW" dirty="0"/>
          </a:p>
          <a:p>
            <a:r>
              <a:rPr lang="zh-TW" altLang="en-US" dirty="0"/>
              <a:t>是人生真實的狀態。</a:t>
            </a:r>
            <a:endParaRPr lang="en-US" altLang="zh-TW" dirty="0"/>
          </a:p>
          <a:p>
            <a:r>
              <a:rPr lang="zh-TW" altLang="en-US" dirty="0"/>
              <a:t>許多動人的文章或音樂作品，</a:t>
            </a:r>
            <a:endParaRPr lang="en-US" altLang="zh-TW" dirty="0"/>
          </a:p>
          <a:p>
            <a:r>
              <a:rPr lang="zh-TW" altLang="en-US" dirty="0"/>
              <a:t>也是在挫折的心境中創作出來的。</a:t>
            </a:r>
            <a:endParaRPr lang="en-US" altLang="zh-TW" dirty="0"/>
          </a:p>
          <a:p>
            <a:r>
              <a:rPr lang="zh-TW" altLang="en-US" dirty="0"/>
              <a:t>將難過化為力量，繼續愛。</a:t>
            </a:r>
          </a:p>
        </p:txBody>
      </p:sp>
      <p:pic>
        <p:nvPicPr>
          <p:cNvPr id="4" name="圖片 3">
            <a:extLst>
              <a:ext uri="{FF2B5EF4-FFF2-40B4-BE49-F238E27FC236}">
                <a16:creationId xmlns:a16="http://schemas.microsoft.com/office/drawing/2014/main" id="{88142FF9-CA78-443C-90BB-3D42F752B6C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54791" y="4848633"/>
            <a:ext cx="1766866" cy="1250703"/>
          </a:xfrm>
          <a:prstGeom prst="rect">
            <a:avLst/>
          </a:prstGeom>
        </p:spPr>
      </p:pic>
      <p:pic>
        <p:nvPicPr>
          <p:cNvPr id="5" name="圖片 4">
            <a:extLst>
              <a:ext uri="{FF2B5EF4-FFF2-40B4-BE49-F238E27FC236}">
                <a16:creationId xmlns:a16="http://schemas.microsoft.com/office/drawing/2014/main" id="{7D2CE7D1-04E1-403D-87FD-230C9A86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210558752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a:extLst>
              <a:ext uri="{FF2B5EF4-FFF2-40B4-BE49-F238E27FC236}">
                <a16:creationId xmlns:a16="http://schemas.microsoft.com/office/drawing/2014/main" id="{58E93418-6200-4D16-848B-0F056C019A9E}"/>
              </a:ext>
            </a:extLst>
          </p:cNvPr>
          <p:cNvSpPr>
            <a:spLocks noGrp="1"/>
          </p:cNvSpPr>
          <p:nvPr>
            <p:ph type="pic" sz="quarter" idx="14"/>
          </p:nvPr>
        </p:nvSpPr>
        <p:spPr/>
      </p:sp>
      <p:sp>
        <p:nvSpPr>
          <p:cNvPr id="3" name="文字版面配置區 2">
            <a:extLst>
              <a:ext uri="{FF2B5EF4-FFF2-40B4-BE49-F238E27FC236}">
                <a16:creationId xmlns:a16="http://schemas.microsoft.com/office/drawing/2014/main" id="{AF0439C6-F22B-4510-A88F-429F5B8D37E2}"/>
              </a:ext>
            </a:extLst>
          </p:cNvPr>
          <p:cNvSpPr>
            <a:spLocks noGrp="1"/>
          </p:cNvSpPr>
          <p:nvPr>
            <p:ph type="body" sz="quarter" idx="16"/>
          </p:nvPr>
        </p:nvSpPr>
        <p:spPr>
          <a:xfrm>
            <a:off x="3035300" y="2000250"/>
            <a:ext cx="4908550" cy="2857500"/>
          </a:xfrm>
        </p:spPr>
        <p:txBody>
          <a:bodyPr/>
          <a:lstStyle/>
          <a:p>
            <a:r>
              <a:rPr lang="en-US" altLang="zh-TW" dirty="0"/>
              <a:t> </a:t>
            </a:r>
            <a:r>
              <a:rPr lang="zh-TW" altLang="en-US" dirty="0"/>
              <a:t>直覺、</a:t>
            </a:r>
            <a:r>
              <a:rPr lang="en-US" altLang="zh-TW" dirty="0"/>
              <a:t>5</a:t>
            </a:r>
            <a:r>
              <a:rPr lang="zh-TW" altLang="en-US" dirty="0"/>
              <a:t>分鐘不停</a:t>
            </a:r>
            <a:endParaRPr lang="en-US" altLang="zh-TW" dirty="0"/>
          </a:p>
          <a:p>
            <a:r>
              <a:rPr lang="zh-TW" altLang="en-US" dirty="0"/>
              <a:t>我是個 </a:t>
            </a:r>
            <a:r>
              <a:rPr lang="en-US" altLang="zh-TW" dirty="0"/>
              <a:t>____________</a:t>
            </a:r>
            <a:r>
              <a:rPr lang="zh-TW" altLang="en-US" dirty="0"/>
              <a:t>的人</a:t>
            </a:r>
          </a:p>
        </p:txBody>
      </p:sp>
      <p:sp>
        <p:nvSpPr>
          <p:cNvPr id="4" name="文字版面配置區 2">
            <a:extLst>
              <a:ext uri="{FF2B5EF4-FFF2-40B4-BE49-F238E27FC236}">
                <a16:creationId xmlns:a16="http://schemas.microsoft.com/office/drawing/2014/main" id="{425FEEA7-A161-4FB8-AC11-ADE9550A2845}"/>
              </a:ext>
            </a:extLst>
          </p:cNvPr>
          <p:cNvSpPr txBox="1">
            <a:spLocks/>
          </p:cNvSpPr>
          <p:nvPr/>
        </p:nvSpPr>
        <p:spPr>
          <a:xfrm>
            <a:off x="3035300" y="571500"/>
            <a:ext cx="4908550" cy="28575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自由書寫</a:t>
            </a:r>
          </a:p>
        </p:txBody>
      </p:sp>
      <p:pic>
        <p:nvPicPr>
          <p:cNvPr id="5" name="圖片 4">
            <a:extLst>
              <a:ext uri="{FF2B5EF4-FFF2-40B4-BE49-F238E27FC236}">
                <a16:creationId xmlns:a16="http://schemas.microsoft.com/office/drawing/2014/main" id="{BB5A217B-1925-43C3-8966-2C5BB785F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
        <p:nvSpPr>
          <p:cNvPr id="6" name="文字版面配置區 2">
            <a:extLst>
              <a:ext uri="{FF2B5EF4-FFF2-40B4-BE49-F238E27FC236}">
                <a16:creationId xmlns:a16="http://schemas.microsoft.com/office/drawing/2014/main" id="{656FCC89-89CE-4D1B-BA92-F16A6EAE06E6}"/>
              </a:ext>
            </a:extLst>
          </p:cNvPr>
          <p:cNvSpPr txBox="1">
            <a:spLocks/>
          </p:cNvSpPr>
          <p:nvPr/>
        </p:nvSpPr>
        <p:spPr>
          <a:xfrm>
            <a:off x="3166693" y="3508536"/>
            <a:ext cx="4908550" cy="28575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chemeClr val="accent4">
                    <a:lumMod val="40000"/>
                    <a:lumOff val="60000"/>
                  </a:schemeClr>
                </a:solidFill>
              </a:rPr>
              <a:t>貼近真實的自己</a:t>
            </a:r>
          </a:p>
        </p:txBody>
      </p:sp>
    </p:spTree>
    <p:extLst>
      <p:ext uri="{BB962C8B-B14F-4D97-AF65-F5344CB8AC3E}">
        <p14:creationId xmlns:p14="http://schemas.microsoft.com/office/powerpoint/2010/main" val="2511999978"/>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圖片版面配置區 1">
            <a:extLst>
              <a:ext uri="{FF2B5EF4-FFF2-40B4-BE49-F238E27FC236}">
                <a16:creationId xmlns:a16="http://schemas.microsoft.com/office/drawing/2014/main" id="{58E93418-6200-4D16-848B-0F056C019A9E}"/>
              </a:ext>
            </a:extLst>
          </p:cNvPr>
          <p:cNvSpPr>
            <a:spLocks noGrp="1"/>
          </p:cNvSpPr>
          <p:nvPr>
            <p:ph type="pic" sz="quarter" idx="14"/>
          </p:nvPr>
        </p:nvSpPr>
        <p:spPr/>
      </p:sp>
      <p:sp>
        <p:nvSpPr>
          <p:cNvPr id="4" name="文字版面配置區 2">
            <a:extLst>
              <a:ext uri="{FF2B5EF4-FFF2-40B4-BE49-F238E27FC236}">
                <a16:creationId xmlns:a16="http://schemas.microsoft.com/office/drawing/2014/main" id="{425FEEA7-A161-4FB8-AC11-ADE9550A2845}"/>
              </a:ext>
            </a:extLst>
          </p:cNvPr>
          <p:cNvSpPr txBox="1">
            <a:spLocks/>
          </p:cNvSpPr>
          <p:nvPr/>
        </p:nvSpPr>
        <p:spPr>
          <a:xfrm>
            <a:off x="2368550" y="1866900"/>
            <a:ext cx="6508750" cy="28575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感謝自己</a:t>
            </a:r>
            <a:endParaRPr lang="en-US" altLang="zh-TW" dirty="0"/>
          </a:p>
          <a:p>
            <a:endParaRPr lang="en-US" altLang="zh-TW" dirty="0"/>
          </a:p>
          <a:p>
            <a:r>
              <a:rPr lang="zh-TW" altLang="en-US" dirty="0"/>
              <a:t>在人生的這趟旅程</a:t>
            </a:r>
            <a:endParaRPr lang="en-US" altLang="zh-TW" dirty="0"/>
          </a:p>
          <a:p>
            <a:r>
              <a:rPr lang="zh-TW" altLang="en-US" dirty="0"/>
              <a:t>如此努力、不放棄地長大了</a:t>
            </a:r>
            <a:endParaRPr lang="en-US" altLang="zh-TW" dirty="0"/>
          </a:p>
          <a:p>
            <a:r>
              <a:rPr lang="zh-TW" altLang="en-US" dirty="0"/>
              <a:t>生命從未停下挑戰</a:t>
            </a:r>
            <a:endParaRPr lang="en-US" altLang="zh-TW" dirty="0"/>
          </a:p>
          <a:p>
            <a:r>
              <a:rPr lang="zh-TW" altLang="en-US" dirty="0"/>
              <a:t>但至少</a:t>
            </a:r>
            <a:endParaRPr lang="en-US" altLang="zh-TW" dirty="0"/>
          </a:p>
          <a:p>
            <a:r>
              <a:rPr lang="zh-TW" altLang="en-US" dirty="0"/>
              <a:t>我會學習去愛</a:t>
            </a:r>
          </a:p>
        </p:txBody>
      </p:sp>
      <p:pic>
        <p:nvPicPr>
          <p:cNvPr id="7" name="圖片 6">
            <a:extLst>
              <a:ext uri="{FF2B5EF4-FFF2-40B4-BE49-F238E27FC236}">
                <a16:creationId xmlns:a16="http://schemas.microsoft.com/office/drawing/2014/main" id="{9573CA3D-469B-4FD5-9EDA-AE8F5524E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Tree>
    <p:extLst>
      <p:ext uri="{BB962C8B-B14F-4D97-AF65-F5344CB8AC3E}">
        <p14:creationId xmlns:p14="http://schemas.microsoft.com/office/powerpoint/2010/main" val="336040080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消防栓, 塗鴉 的圖片&#10;&#10;自動產生的描述">
            <a:extLst>
              <a:ext uri="{FF2B5EF4-FFF2-40B4-BE49-F238E27FC236}">
                <a16:creationId xmlns:a16="http://schemas.microsoft.com/office/drawing/2014/main" id="{32752FE5-0CCB-49E1-93FD-2CE635244B2A}"/>
              </a:ext>
            </a:extLst>
          </p:cNvPr>
          <p:cNvPicPr>
            <a:picLocks noChangeAspect="1"/>
          </p:cNvPicPr>
          <p:nvPr/>
        </p:nvPicPr>
        <p:blipFill rotWithShape="1">
          <a:blip r:embed="rId2"/>
          <a:srcRect t="9771"/>
          <a:stretch/>
        </p:blipFill>
        <p:spPr>
          <a:xfrm>
            <a:off x="6400801" y="109169"/>
            <a:ext cx="5243072" cy="6639662"/>
          </a:xfrm>
          <a:prstGeom prst="rect">
            <a:avLst/>
          </a:prstGeom>
          <a:ln>
            <a:noFill/>
          </a:ln>
          <a:effectLst>
            <a:softEdge rad="112500"/>
          </a:effectLst>
        </p:spPr>
      </p:pic>
      <p:sp>
        <p:nvSpPr>
          <p:cNvPr id="5" name="文字版面配置區 2">
            <a:extLst>
              <a:ext uri="{FF2B5EF4-FFF2-40B4-BE49-F238E27FC236}">
                <a16:creationId xmlns:a16="http://schemas.microsoft.com/office/drawing/2014/main" id="{898183CE-F82D-476D-A304-EF3D017D5D8A}"/>
              </a:ext>
            </a:extLst>
          </p:cNvPr>
          <p:cNvSpPr txBox="1">
            <a:spLocks/>
          </p:cNvSpPr>
          <p:nvPr/>
        </p:nvSpPr>
        <p:spPr>
          <a:xfrm>
            <a:off x="1676400" y="762000"/>
            <a:ext cx="4419600" cy="28575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TW" altLang="en-US" sz="2800" dirty="0">
                <a:solidFill>
                  <a:srgbClr val="002060"/>
                </a:solidFill>
              </a:rPr>
              <a:t>停頓是一種隱形力量，有助於彼此覺知，也助於更深刻的體驗。</a:t>
            </a:r>
            <a:endParaRPr lang="en-US" altLang="zh-TW" sz="2800" dirty="0">
              <a:solidFill>
                <a:srgbClr val="002060"/>
              </a:solidFill>
            </a:endParaRPr>
          </a:p>
          <a:p>
            <a:pPr algn="l"/>
            <a:r>
              <a:rPr lang="zh-TW" altLang="en-US" sz="2800" dirty="0">
                <a:solidFill>
                  <a:srgbClr val="002060"/>
                </a:solidFill>
              </a:rPr>
              <a:t>在我停頓的當下，那一刻全場都安靜了，彷彿整個世界也停止了。</a:t>
            </a:r>
            <a:endParaRPr lang="en-US" altLang="zh-TW" sz="2800" dirty="0">
              <a:solidFill>
                <a:srgbClr val="002060"/>
              </a:solidFill>
            </a:endParaRPr>
          </a:p>
          <a:p>
            <a:pPr algn="r"/>
            <a:r>
              <a:rPr lang="en-US" altLang="zh-TW" sz="2000" dirty="0">
                <a:solidFill>
                  <a:srgbClr val="666666"/>
                </a:solidFill>
                <a:latin typeface="微軟正黑體" panose="020B0604030504040204" pitchFamily="34" charset="-120"/>
                <a:ea typeface="微軟正黑體" panose="020B0604030504040204" pitchFamily="34" charset="-120"/>
              </a:rPr>
              <a:t>《</a:t>
            </a:r>
            <a:r>
              <a:rPr lang="zh-TW" altLang="en-US" sz="2000" dirty="0">
                <a:solidFill>
                  <a:srgbClr val="002060"/>
                </a:solidFill>
              </a:rPr>
              <a:t>薩提爾的對話練習</a:t>
            </a:r>
            <a:r>
              <a:rPr lang="en-US" altLang="zh-TW" sz="2000" dirty="0">
                <a:solidFill>
                  <a:srgbClr val="666666"/>
                </a:solidFill>
                <a:latin typeface="微軟正黑體" panose="020B0604030504040204" pitchFamily="34" charset="-120"/>
                <a:ea typeface="微軟正黑體" panose="020B0604030504040204" pitchFamily="34" charset="-120"/>
              </a:rPr>
              <a:t>》</a:t>
            </a:r>
            <a:endParaRPr lang="zh-TW" altLang="en-US" sz="2000" dirty="0">
              <a:solidFill>
                <a:srgbClr val="002060"/>
              </a:solidFill>
            </a:endParaRPr>
          </a:p>
        </p:txBody>
      </p:sp>
      <p:sp>
        <p:nvSpPr>
          <p:cNvPr id="6" name="文字版面配置區 2">
            <a:extLst>
              <a:ext uri="{FF2B5EF4-FFF2-40B4-BE49-F238E27FC236}">
                <a16:creationId xmlns:a16="http://schemas.microsoft.com/office/drawing/2014/main" id="{33FAFC5E-5927-4061-A546-2EBA6F13F20C}"/>
              </a:ext>
            </a:extLst>
          </p:cNvPr>
          <p:cNvSpPr txBox="1">
            <a:spLocks/>
          </p:cNvSpPr>
          <p:nvPr/>
        </p:nvSpPr>
        <p:spPr>
          <a:xfrm>
            <a:off x="693163" y="3891331"/>
            <a:ext cx="6386073" cy="28575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TW" altLang="en-US" sz="2800" dirty="0">
                <a:solidFill>
                  <a:srgbClr val="0070C0"/>
                </a:solidFill>
              </a:rPr>
              <a:t>靈性 是與自己生命的對話</a:t>
            </a:r>
            <a:endParaRPr lang="en-US" altLang="zh-TW" sz="2800" dirty="0">
              <a:solidFill>
                <a:srgbClr val="0070C0"/>
              </a:solidFill>
            </a:endParaRPr>
          </a:p>
          <a:p>
            <a:pPr algn="l"/>
            <a:r>
              <a:rPr lang="zh-TW" altLang="en-US" sz="2800" dirty="0">
                <a:solidFill>
                  <a:srgbClr val="0070C0"/>
                </a:solidFill>
              </a:rPr>
              <a:t>每一刻 你都可以立即與內在連結</a:t>
            </a:r>
            <a:endParaRPr lang="en-US" altLang="zh-TW" sz="2800" dirty="0">
              <a:solidFill>
                <a:srgbClr val="0070C0"/>
              </a:solidFill>
            </a:endParaRPr>
          </a:p>
          <a:p>
            <a:pPr algn="l"/>
            <a:r>
              <a:rPr lang="zh-TW" altLang="en-US" sz="2800" dirty="0">
                <a:solidFill>
                  <a:srgbClr val="0070C0"/>
                </a:solidFill>
              </a:rPr>
              <a:t>只要你願意 愛就源源不絕</a:t>
            </a:r>
            <a:endParaRPr lang="en-US" altLang="zh-TW" sz="2800" dirty="0">
              <a:solidFill>
                <a:srgbClr val="0070C0"/>
              </a:solidFill>
            </a:endParaRPr>
          </a:p>
          <a:p>
            <a:pPr algn="l"/>
            <a:endParaRPr lang="zh-TW" altLang="en-US" sz="2000" dirty="0">
              <a:solidFill>
                <a:srgbClr val="0070C0"/>
              </a:solidFill>
            </a:endParaRPr>
          </a:p>
        </p:txBody>
      </p:sp>
      <p:sp>
        <p:nvSpPr>
          <p:cNvPr id="7" name="語音泡泡: 橢圓形 6">
            <a:extLst>
              <a:ext uri="{FF2B5EF4-FFF2-40B4-BE49-F238E27FC236}">
                <a16:creationId xmlns:a16="http://schemas.microsoft.com/office/drawing/2014/main" id="{4BD06D97-2352-4E04-B615-108F97B864AD}"/>
              </a:ext>
            </a:extLst>
          </p:cNvPr>
          <p:cNvSpPr/>
          <p:nvPr/>
        </p:nvSpPr>
        <p:spPr>
          <a:xfrm>
            <a:off x="5051334" y="5320081"/>
            <a:ext cx="892266" cy="839499"/>
          </a:xfrm>
          <a:prstGeom prst="wedgeEllipseCallout">
            <a:avLst>
              <a:gd name="adj1" fmla="val -68230"/>
              <a:gd name="adj2" fmla="val -1919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生命</a:t>
            </a:r>
          </a:p>
        </p:txBody>
      </p:sp>
    </p:spTree>
    <p:extLst>
      <p:ext uri="{BB962C8B-B14F-4D97-AF65-F5344CB8AC3E}">
        <p14:creationId xmlns:p14="http://schemas.microsoft.com/office/powerpoint/2010/main" val="41703537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a:extLst>
              <a:ext uri="{FF2B5EF4-FFF2-40B4-BE49-F238E27FC236}">
                <a16:creationId xmlns:a16="http://schemas.microsoft.com/office/drawing/2014/main" id="{1B7212E2-95F2-4D52-81C8-9C42AAAB0171}"/>
              </a:ext>
            </a:extLst>
          </p:cNvPr>
          <p:cNvSpPr txBox="1">
            <a:spLocks/>
          </p:cNvSpPr>
          <p:nvPr/>
        </p:nvSpPr>
        <p:spPr>
          <a:xfrm>
            <a:off x="1049583" y="241680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chemeClr val="tx1"/>
                </a:solidFill>
                <a:effectLst/>
              </a:rPr>
              <a:t>生命教育內涵</a:t>
            </a:r>
          </a:p>
        </p:txBody>
      </p:sp>
      <p:grpSp>
        <p:nvGrpSpPr>
          <p:cNvPr id="5" name="组合 4">
            <a:extLst>
              <a:ext uri="{FF2B5EF4-FFF2-40B4-BE49-F238E27FC236}">
                <a16:creationId xmlns:a16="http://schemas.microsoft.com/office/drawing/2014/main" id="{C8B2C2FF-47FC-4F18-AFB2-F2A1655F1B92}"/>
              </a:ext>
            </a:extLst>
          </p:cNvPr>
          <p:cNvGrpSpPr/>
          <p:nvPr/>
        </p:nvGrpSpPr>
        <p:grpSpPr>
          <a:xfrm rot="17704459">
            <a:off x="5807074" y="3267538"/>
            <a:ext cx="577850" cy="892266"/>
            <a:chOff x="8137576" y="5440056"/>
            <a:chExt cx="577850" cy="1588825"/>
          </a:xfrm>
        </p:grpSpPr>
        <p:sp>
          <p:nvSpPr>
            <p:cNvPr id="6" name="圆角矩形 123">
              <a:extLst>
                <a:ext uri="{FF2B5EF4-FFF2-40B4-BE49-F238E27FC236}">
                  <a16:creationId xmlns:a16="http://schemas.microsoft.com/office/drawing/2014/main" id="{B92F186A-DAC4-4A62-A273-A59A901DD734}"/>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73BD0A0F-CC4F-443B-B2DC-FCEE8E6516BB}"/>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4">
            <a:extLst>
              <a:ext uri="{FF2B5EF4-FFF2-40B4-BE49-F238E27FC236}">
                <a16:creationId xmlns:a16="http://schemas.microsoft.com/office/drawing/2014/main" id="{73497D59-D0F2-478D-A651-278A0613C640}"/>
              </a:ext>
            </a:extLst>
          </p:cNvPr>
          <p:cNvGrpSpPr/>
          <p:nvPr/>
        </p:nvGrpSpPr>
        <p:grpSpPr>
          <a:xfrm rot="16200000">
            <a:off x="6456053" y="3417169"/>
            <a:ext cx="577850" cy="892266"/>
            <a:chOff x="8137576" y="5440056"/>
            <a:chExt cx="577850" cy="1588825"/>
          </a:xfrm>
        </p:grpSpPr>
        <p:sp>
          <p:nvSpPr>
            <p:cNvPr id="9" name="圆角矩形 123">
              <a:extLst>
                <a:ext uri="{FF2B5EF4-FFF2-40B4-BE49-F238E27FC236}">
                  <a16:creationId xmlns:a16="http://schemas.microsoft.com/office/drawing/2014/main" id="{DDE75B62-6F0E-4215-B4A1-B3EE0CB97E89}"/>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6">
              <a:extLst>
                <a:ext uri="{FF2B5EF4-FFF2-40B4-BE49-F238E27FC236}">
                  <a16:creationId xmlns:a16="http://schemas.microsoft.com/office/drawing/2014/main" id="{A213F537-FD75-4697-9DDF-DBFDE006F1E8}"/>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1" name="文字版面配置區 2">
            <a:extLst>
              <a:ext uri="{FF2B5EF4-FFF2-40B4-BE49-F238E27FC236}">
                <a16:creationId xmlns:a16="http://schemas.microsoft.com/office/drawing/2014/main" id="{9EDCB6FF-13E0-49F9-ADB4-CBF66059E959}"/>
              </a:ext>
            </a:extLst>
          </p:cNvPr>
          <p:cNvSpPr txBox="1">
            <a:spLocks/>
          </p:cNvSpPr>
          <p:nvPr/>
        </p:nvSpPr>
        <p:spPr>
          <a:xfrm>
            <a:off x="6622533" y="3654511"/>
            <a:ext cx="5098204"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生命的保存期限</a:t>
            </a:r>
          </a:p>
        </p:txBody>
      </p:sp>
      <p:grpSp>
        <p:nvGrpSpPr>
          <p:cNvPr id="12" name="组合 4">
            <a:extLst>
              <a:ext uri="{FF2B5EF4-FFF2-40B4-BE49-F238E27FC236}">
                <a16:creationId xmlns:a16="http://schemas.microsoft.com/office/drawing/2014/main" id="{D2AF85ED-3036-4FB2-AFF7-4625B69E77E0}"/>
              </a:ext>
            </a:extLst>
          </p:cNvPr>
          <p:cNvGrpSpPr/>
          <p:nvPr/>
        </p:nvGrpSpPr>
        <p:grpSpPr>
          <a:xfrm rot="17704459">
            <a:off x="5280541" y="4199113"/>
            <a:ext cx="577850" cy="892266"/>
            <a:chOff x="8137576" y="5440056"/>
            <a:chExt cx="577850" cy="1588825"/>
          </a:xfrm>
        </p:grpSpPr>
        <p:sp>
          <p:nvSpPr>
            <p:cNvPr id="13" name="圆角矩形 123">
              <a:extLst>
                <a:ext uri="{FF2B5EF4-FFF2-40B4-BE49-F238E27FC236}">
                  <a16:creationId xmlns:a16="http://schemas.microsoft.com/office/drawing/2014/main" id="{5AF86EAD-95D5-4FB8-BA77-B9508B4AB1C6}"/>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6">
              <a:extLst>
                <a:ext uri="{FF2B5EF4-FFF2-40B4-BE49-F238E27FC236}">
                  <a16:creationId xmlns:a16="http://schemas.microsoft.com/office/drawing/2014/main" id="{8EC395D7-1D26-414E-9036-6827A9AE2D21}"/>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组合 4">
            <a:extLst>
              <a:ext uri="{FF2B5EF4-FFF2-40B4-BE49-F238E27FC236}">
                <a16:creationId xmlns:a16="http://schemas.microsoft.com/office/drawing/2014/main" id="{7F294908-CA9C-4055-A2B5-4E27BFA910D4}"/>
              </a:ext>
            </a:extLst>
          </p:cNvPr>
          <p:cNvGrpSpPr/>
          <p:nvPr/>
        </p:nvGrpSpPr>
        <p:grpSpPr>
          <a:xfrm rot="16200000">
            <a:off x="5929520" y="4348744"/>
            <a:ext cx="577850" cy="892266"/>
            <a:chOff x="8137576" y="5440056"/>
            <a:chExt cx="577850" cy="1588825"/>
          </a:xfrm>
        </p:grpSpPr>
        <p:sp>
          <p:nvSpPr>
            <p:cNvPr id="16" name="圆角矩形 123">
              <a:extLst>
                <a:ext uri="{FF2B5EF4-FFF2-40B4-BE49-F238E27FC236}">
                  <a16:creationId xmlns:a16="http://schemas.microsoft.com/office/drawing/2014/main" id="{16C3CC21-1962-4E0E-B822-5A6A2B92A79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6">
              <a:extLst>
                <a:ext uri="{FF2B5EF4-FFF2-40B4-BE49-F238E27FC236}">
                  <a16:creationId xmlns:a16="http://schemas.microsoft.com/office/drawing/2014/main" id="{5E7D9E7D-8567-48BA-B1B2-CEE6C558FDCA}"/>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 name="文字版面配置區 2">
            <a:extLst>
              <a:ext uri="{FF2B5EF4-FFF2-40B4-BE49-F238E27FC236}">
                <a16:creationId xmlns:a16="http://schemas.microsoft.com/office/drawing/2014/main" id="{F6727EA5-4CCF-4AFB-B7F1-FB3199C29277}"/>
              </a:ext>
            </a:extLst>
          </p:cNvPr>
          <p:cNvSpPr txBox="1">
            <a:spLocks/>
          </p:cNvSpPr>
          <p:nvPr/>
        </p:nvSpPr>
        <p:spPr>
          <a:xfrm>
            <a:off x="6353055" y="4645246"/>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價值思辨與生活美學</a:t>
            </a:r>
          </a:p>
        </p:txBody>
      </p:sp>
      <p:grpSp>
        <p:nvGrpSpPr>
          <p:cNvPr id="21" name="组合 4">
            <a:extLst>
              <a:ext uri="{FF2B5EF4-FFF2-40B4-BE49-F238E27FC236}">
                <a16:creationId xmlns:a16="http://schemas.microsoft.com/office/drawing/2014/main" id="{A3B11659-13A8-4BCD-8173-7E8A5D818F13}"/>
              </a:ext>
            </a:extLst>
          </p:cNvPr>
          <p:cNvGrpSpPr/>
          <p:nvPr/>
        </p:nvGrpSpPr>
        <p:grpSpPr>
          <a:xfrm rot="17704459">
            <a:off x="4754006" y="5300813"/>
            <a:ext cx="577850" cy="892266"/>
            <a:chOff x="8137576" y="5440056"/>
            <a:chExt cx="577850" cy="1588825"/>
          </a:xfrm>
        </p:grpSpPr>
        <p:sp>
          <p:nvSpPr>
            <p:cNvPr id="22" name="圆角矩形 123">
              <a:extLst>
                <a:ext uri="{FF2B5EF4-FFF2-40B4-BE49-F238E27FC236}">
                  <a16:creationId xmlns:a16="http://schemas.microsoft.com/office/drawing/2014/main" id="{F1E55ADA-E42F-4117-8FB3-B43A583B5853}"/>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6">
              <a:extLst>
                <a:ext uri="{FF2B5EF4-FFF2-40B4-BE49-F238E27FC236}">
                  <a16:creationId xmlns:a16="http://schemas.microsoft.com/office/drawing/2014/main" id="{29058EB1-E524-44A0-A462-66D4CF2DCB30}"/>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组合 4">
            <a:extLst>
              <a:ext uri="{FF2B5EF4-FFF2-40B4-BE49-F238E27FC236}">
                <a16:creationId xmlns:a16="http://schemas.microsoft.com/office/drawing/2014/main" id="{80EDBE4E-D763-4C3C-A880-3FD8920A2D07}"/>
              </a:ext>
            </a:extLst>
          </p:cNvPr>
          <p:cNvGrpSpPr/>
          <p:nvPr/>
        </p:nvGrpSpPr>
        <p:grpSpPr>
          <a:xfrm rot="16200000">
            <a:off x="5402985" y="5450444"/>
            <a:ext cx="577850" cy="892266"/>
            <a:chOff x="8137576" y="5440056"/>
            <a:chExt cx="577850" cy="1588825"/>
          </a:xfrm>
        </p:grpSpPr>
        <p:sp>
          <p:nvSpPr>
            <p:cNvPr id="25" name="圆角矩形 123">
              <a:extLst>
                <a:ext uri="{FF2B5EF4-FFF2-40B4-BE49-F238E27FC236}">
                  <a16:creationId xmlns:a16="http://schemas.microsoft.com/office/drawing/2014/main" id="{34CF5D02-2482-4283-AF05-EFFF00720C3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6">
              <a:extLst>
                <a:ext uri="{FF2B5EF4-FFF2-40B4-BE49-F238E27FC236}">
                  <a16:creationId xmlns:a16="http://schemas.microsoft.com/office/drawing/2014/main" id="{FA7038EA-F9AC-4F96-945D-7D9379754177}"/>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7" name="文字版面配置區 2">
            <a:extLst>
              <a:ext uri="{FF2B5EF4-FFF2-40B4-BE49-F238E27FC236}">
                <a16:creationId xmlns:a16="http://schemas.microsoft.com/office/drawing/2014/main" id="{2E8214D5-8690-4E36-9220-D8398583D0D3}"/>
              </a:ext>
            </a:extLst>
          </p:cNvPr>
          <p:cNvSpPr txBox="1">
            <a:spLocks/>
          </p:cNvSpPr>
          <p:nvPr/>
        </p:nvSpPr>
        <p:spPr>
          <a:xfrm>
            <a:off x="5921466" y="5624357"/>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人生意義與靈性滋養</a:t>
            </a:r>
          </a:p>
        </p:txBody>
      </p:sp>
      <p:sp>
        <p:nvSpPr>
          <p:cNvPr id="35" name="語音泡泡: 橢圓形 34">
            <a:extLst>
              <a:ext uri="{FF2B5EF4-FFF2-40B4-BE49-F238E27FC236}">
                <a16:creationId xmlns:a16="http://schemas.microsoft.com/office/drawing/2014/main" id="{991D6409-5279-432D-86C9-B792BE5BA99E}"/>
              </a:ext>
            </a:extLst>
          </p:cNvPr>
          <p:cNvSpPr/>
          <p:nvPr/>
        </p:nvSpPr>
        <p:spPr>
          <a:xfrm>
            <a:off x="10250151" y="2678693"/>
            <a:ext cx="892266" cy="839499"/>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生存</a:t>
            </a:r>
          </a:p>
        </p:txBody>
      </p:sp>
      <p:sp>
        <p:nvSpPr>
          <p:cNvPr id="36" name="語音泡泡: 橢圓形 35">
            <a:extLst>
              <a:ext uri="{FF2B5EF4-FFF2-40B4-BE49-F238E27FC236}">
                <a16:creationId xmlns:a16="http://schemas.microsoft.com/office/drawing/2014/main" id="{A8BDC5C0-A2A4-444E-B5DF-EC540A43AE93}"/>
              </a:ext>
            </a:extLst>
          </p:cNvPr>
          <p:cNvSpPr/>
          <p:nvPr/>
        </p:nvSpPr>
        <p:spPr>
          <a:xfrm>
            <a:off x="10950916" y="3732477"/>
            <a:ext cx="892266" cy="839499"/>
          </a:xfrm>
          <a:prstGeom prst="wedgeEllipseCallout">
            <a:avLst>
              <a:gd name="adj1" fmla="val -51577"/>
              <a:gd name="adj2" fmla="val 53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生活</a:t>
            </a:r>
          </a:p>
        </p:txBody>
      </p:sp>
      <p:sp>
        <p:nvSpPr>
          <p:cNvPr id="37" name="語音泡泡: 橢圓形 36">
            <a:extLst>
              <a:ext uri="{FF2B5EF4-FFF2-40B4-BE49-F238E27FC236}">
                <a16:creationId xmlns:a16="http://schemas.microsoft.com/office/drawing/2014/main" id="{D993E3E0-6BE1-496C-921F-6A43A44E924B}"/>
              </a:ext>
            </a:extLst>
          </p:cNvPr>
          <p:cNvSpPr/>
          <p:nvPr/>
        </p:nvSpPr>
        <p:spPr>
          <a:xfrm>
            <a:off x="10999138" y="5172189"/>
            <a:ext cx="892266" cy="839499"/>
          </a:xfrm>
          <a:prstGeom prst="wedgeEllipseCallout">
            <a:avLst>
              <a:gd name="adj1" fmla="val -75489"/>
              <a:gd name="adj2" fmla="val 171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生命</a:t>
            </a:r>
          </a:p>
        </p:txBody>
      </p:sp>
      <p:sp>
        <p:nvSpPr>
          <p:cNvPr id="38" name="文字版面配置區 2">
            <a:extLst>
              <a:ext uri="{FF2B5EF4-FFF2-40B4-BE49-F238E27FC236}">
                <a16:creationId xmlns:a16="http://schemas.microsoft.com/office/drawing/2014/main" id="{444DA9C6-B919-4CBE-B049-3F77B667ABAF}"/>
              </a:ext>
            </a:extLst>
          </p:cNvPr>
          <p:cNvSpPr txBox="1">
            <a:spLocks/>
          </p:cNvSpPr>
          <p:nvPr/>
        </p:nvSpPr>
        <p:spPr>
          <a:xfrm>
            <a:off x="995043" y="466345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rgbClr val="C00000"/>
                </a:solidFill>
                <a:effectLst/>
              </a:rPr>
              <a:t>三生有幸</a:t>
            </a:r>
          </a:p>
        </p:txBody>
      </p:sp>
      <p:grpSp>
        <p:nvGrpSpPr>
          <p:cNvPr id="31" name="组 90">
            <a:extLst>
              <a:ext uri="{FF2B5EF4-FFF2-40B4-BE49-F238E27FC236}">
                <a16:creationId xmlns:a16="http://schemas.microsoft.com/office/drawing/2014/main" id="{53A2A908-74C3-4C0F-91E9-B582FAE94D86}"/>
              </a:ext>
            </a:extLst>
          </p:cNvPr>
          <p:cNvGrpSpPr/>
          <p:nvPr/>
        </p:nvGrpSpPr>
        <p:grpSpPr>
          <a:xfrm>
            <a:off x="8964088" y="-22546"/>
            <a:ext cx="1806158" cy="1423690"/>
            <a:chOff x="8144701" y="4661354"/>
            <a:chExt cx="1374732" cy="1034490"/>
          </a:xfrm>
        </p:grpSpPr>
        <p:sp>
          <p:nvSpPr>
            <p:cNvPr id="32" name="矩形 31">
              <a:extLst>
                <a:ext uri="{FF2B5EF4-FFF2-40B4-BE49-F238E27FC236}">
                  <a16:creationId xmlns:a16="http://schemas.microsoft.com/office/drawing/2014/main" id="{C37EFDA8-A4E9-4AFF-BF75-565597963548}"/>
                </a:ext>
              </a:extLst>
            </p:cNvPr>
            <p:cNvSpPr/>
            <p:nvPr/>
          </p:nvSpPr>
          <p:spPr>
            <a:xfrm>
              <a:off x="8272311" y="5631062"/>
              <a:ext cx="1119512" cy="64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矩形 32">
              <a:extLst>
                <a:ext uri="{FF2B5EF4-FFF2-40B4-BE49-F238E27FC236}">
                  <a16:creationId xmlns:a16="http://schemas.microsoft.com/office/drawing/2014/main" id="{F5D4F66A-EA0A-4F22-8D3A-D8E0CCAE1347}"/>
                </a:ext>
              </a:extLst>
            </p:cNvPr>
            <p:cNvSpPr/>
            <p:nvPr/>
          </p:nvSpPr>
          <p:spPr>
            <a:xfrm>
              <a:off x="8272311" y="5083793"/>
              <a:ext cx="1119512" cy="547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同侧圆角矩形 58">
              <a:extLst>
                <a:ext uri="{FF2B5EF4-FFF2-40B4-BE49-F238E27FC236}">
                  <a16:creationId xmlns:a16="http://schemas.microsoft.com/office/drawing/2014/main" id="{B8F2EB3B-1C81-42B3-B11D-8785F3B5EE6D}"/>
                </a:ext>
              </a:extLst>
            </p:cNvPr>
            <p:cNvSpPr/>
            <p:nvPr/>
          </p:nvSpPr>
          <p:spPr>
            <a:xfrm>
              <a:off x="8707760" y="5292250"/>
              <a:ext cx="248614" cy="340151"/>
            </a:xfrm>
            <a:prstGeom prst="round2Same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椭圆 59">
              <a:extLst>
                <a:ext uri="{FF2B5EF4-FFF2-40B4-BE49-F238E27FC236}">
                  <a16:creationId xmlns:a16="http://schemas.microsoft.com/office/drawing/2014/main" id="{C56D8321-57E1-466E-A3F3-C0F124D78988}"/>
                </a:ext>
              </a:extLst>
            </p:cNvPr>
            <p:cNvSpPr/>
            <p:nvPr/>
          </p:nvSpPr>
          <p:spPr>
            <a:xfrm>
              <a:off x="8374987"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椭圆 60">
              <a:extLst>
                <a:ext uri="{FF2B5EF4-FFF2-40B4-BE49-F238E27FC236}">
                  <a16:creationId xmlns:a16="http://schemas.microsoft.com/office/drawing/2014/main" id="{7FDD3044-4590-4693-839E-C7C0A99ABD97}"/>
                </a:ext>
              </a:extLst>
            </p:cNvPr>
            <p:cNvSpPr/>
            <p:nvPr/>
          </p:nvSpPr>
          <p:spPr>
            <a:xfrm>
              <a:off x="9059050"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三角形 61">
              <a:extLst>
                <a:ext uri="{FF2B5EF4-FFF2-40B4-BE49-F238E27FC236}">
                  <a16:creationId xmlns:a16="http://schemas.microsoft.com/office/drawing/2014/main" id="{C2BAEEFA-0777-4304-82DE-1E3F49F5B9F3}"/>
                </a:ext>
              </a:extLst>
            </p:cNvPr>
            <p:cNvSpPr/>
            <p:nvPr/>
          </p:nvSpPr>
          <p:spPr>
            <a:xfrm>
              <a:off x="8144701" y="4661354"/>
              <a:ext cx="1374732" cy="42624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椭圆 62">
              <a:extLst>
                <a:ext uri="{FF2B5EF4-FFF2-40B4-BE49-F238E27FC236}">
                  <a16:creationId xmlns:a16="http://schemas.microsoft.com/office/drawing/2014/main" id="{2BD2FBD9-3A72-433B-BBD6-3D460BF27DAB}"/>
                </a:ext>
              </a:extLst>
            </p:cNvPr>
            <p:cNvSpPr/>
            <p:nvPr/>
          </p:nvSpPr>
          <p:spPr>
            <a:xfrm>
              <a:off x="8397504" y="5175520"/>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椭圆 63">
              <a:extLst>
                <a:ext uri="{FF2B5EF4-FFF2-40B4-BE49-F238E27FC236}">
                  <a16:creationId xmlns:a16="http://schemas.microsoft.com/office/drawing/2014/main" id="{96006F27-4E2C-4A8F-A9DE-FE2397FA1E72}"/>
                </a:ext>
              </a:extLst>
            </p:cNvPr>
            <p:cNvSpPr/>
            <p:nvPr/>
          </p:nvSpPr>
          <p:spPr>
            <a:xfrm>
              <a:off x="9081566" y="5173709"/>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4" name="组 36">
            <a:extLst>
              <a:ext uri="{FF2B5EF4-FFF2-40B4-BE49-F238E27FC236}">
                <a16:creationId xmlns:a16="http://schemas.microsoft.com/office/drawing/2014/main" id="{87F82B7F-852A-40D6-848B-4EFE3C95F7ED}"/>
              </a:ext>
            </a:extLst>
          </p:cNvPr>
          <p:cNvGrpSpPr/>
          <p:nvPr/>
        </p:nvGrpSpPr>
        <p:grpSpPr>
          <a:xfrm>
            <a:off x="384682" y="5167955"/>
            <a:ext cx="814876" cy="1157981"/>
            <a:chOff x="10788212" y="1325777"/>
            <a:chExt cx="835399" cy="1187146"/>
          </a:xfrm>
          <a:solidFill>
            <a:schemeClr val="accent2">
              <a:lumMod val="75000"/>
            </a:schemeClr>
          </a:solidFill>
        </p:grpSpPr>
        <p:sp>
          <p:nvSpPr>
            <p:cNvPr id="45" name="三角形 37">
              <a:extLst>
                <a:ext uri="{FF2B5EF4-FFF2-40B4-BE49-F238E27FC236}">
                  <a16:creationId xmlns:a16="http://schemas.microsoft.com/office/drawing/2014/main" id="{FF8949C0-A5E7-4B47-BC67-6B3A4B733796}"/>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三角形 38">
              <a:extLst>
                <a:ext uri="{FF2B5EF4-FFF2-40B4-BE49-F238E27FC236}">
                  <a16:creationId xmlns:a16="http://schemas.microsoft.com/office/drawing/2014/main" id="{C1D74D78-4AAC-4548-9F65-CCA0CCCD61D4}"/>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三角形 39">
              <a:extLst>
                <a:ext uri="{FF2B5EF4-FFF2-40B4-BE49-F238E27FC236}">
                  <a16:creationId xmlns:a16="http://schemas.microsoft.com/office/drawing/2014/main" id="{D62D8533-92B0-4CBC-8F02-0DBDA861DE34}"/>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矩形 47">
              <a:extLst>
                <a:ext uri="{FF2B5EF4-FFF2-40B4-BE49-F238E27FC236}">
                  <a16:creationId xmlns:a16="http://schemas.microsoft.com/office/drawing/2014/main" id="{5215782D-206D-4FF3-B8A4-1F0F622CECE0}"/>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9" name="组 85">
            <a:extLst>
              <a:ext uri="{FF2B5EF4-FFF2-40B4-BE49-F238E27FC236}">
                <a16:creationId xmlns:a16="http://schemas.microsoft.com/office/drawing/2014/main" id="{AF5E9919-889E-4380-952A-21BCEAA4279A}"/>
              </a:ext>
            </a:extLst>
          </p:cNvPr>
          <p:cNvGrpSpPr/>
          <p:nvPr/>
        </p:nvGrpSpPr>
        <p:grpSpPr>
          <a:xfrm>
            <a:off x="891631" y="5854050"/>
            <a:ext cx="466488" cy="662904"/>
            <a:chOff x="10788212" y="1325777"/>
            <a:chExt cx="835399" cy="1187146"/>
          </a:xfrm>
          <a:solidFill>
            <a:schemeClr val="accent2">
              <a:lumMod val="60000"/>
              <a:lumOff val="40000"/>
            </a:schemeClr>
          </a:solidFill>
        </p:grpSpPr>
        <p:sp>
          <p:nvSpPr>
            <p:cNvPr id="50" name="三角形 86">
              <a:extLst>
                <a:ext uri="{FF2B5EF4-FFF2-40B4-BE49-F238E27FC236}">
                  <a16:creationId xmlns:a16="http://schemas.microsoft.com/office/drawing/2014/main" id="{4A6B928B-F0D3-4F2F-A325-B71566A47EBA}"/>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三角形 87">
              <a:extLst>
                <a:ext uri="{FF2B5EF4-FFF2-40B4-BE49-F238E27FC236}">
                  <a16:creationId xmlns:a16="http://schemas.microsoft.com/office/drawing/2014/main" id="{E9243DD9-476D-445C-9165-C4780C89249F}"/>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三角形 88">
              <a:extLst>
                <a:ext uri="{FF2B5EF4-FFF2-40B4-BE49-F238E27FC236}">
                  <a16:creationId xmlns:a16="http://schemas.microsoft.com/office/drawing/2014/main" id="{C9A7DC63-6D10-4003-B9EE-1FF442879579}"/>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3" name="矩形 52">
              <a:extLst>
                <a:ext uri="{FF2B5EF4-FFF2-40B4-BE49-F238E27FC236}">
                  <a16:creationId xmlns:a16="http://schemas.microsoft.com/office/drawing/2014/main" id="{9510381B-E670-4172-B895-D898C3771B56}"/>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4" name="组 92">
            <a:extLst>
              <a:ext uri="{FF2B5EF4-FFF2-40B4-BE49-F238E27FC236}">
                <a16:creationId xmlns:a16="http://schemas.microsoft.com/office/drawing/2014/main" id="{8A33EB52-9737-49CF-B30E-FF943254BD84}"/>
              </a:ext>
            </a:extLst>
          </p:cNvPr>
          <p:cNvGrpSpPr/>
          <p:nvPr/>
        </p:nvGrpSpPr>
        <p:grpSpPr>
          <a:xfrm>
            <a:off x="2984559" y="4050373"/>
            <a:ext cx="578175" cy="629769"/>
            <a:chOff x="2217091" y="2438497"/>
            <a:chExt cx="2539735" cy="2766372"/>
          </a:xfrm>
        </p:grpSpPr>
        <p:sp>
          <p:nvSpPr>
            <p:cNvPr id="55" name="任意形状 93">
              <a:extLst>
                <a:ext uri="{FF2B5EF4-FFF2-40B4-BE49-F238E27FC236}">
                  <a16:creationId xmlns:a16="http://schemas.microsoft.com/office/drawing/2014/main" id="{44DCE4E8-764F-4521-9135-B7D94217F0B7}"/>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圆角矩形 94">
              <a:extLst>
                <a:ext uri="{FF2B5EF4-FFF2-40B4-BE49-F238E27FC236}">
                  <a16:creationId xmlns:a16="http://schemas.microsoft.com/office/drawing/2014/main" id="{F232547B-C8D6-49F1-A00B-87C8DC2A309D}"/>
                </a:ext>
              </a:extLst>
            </p:cNvPr>
            <p:cNvSpPr/>
            <p:nvPr/>
          </p:nvSpPr>
          <p:spPr>
            <a:xfrm>
              <a:off x="2680946" y="2553390"/>
              <a:ext cx="666520" cy="1243837"/>
            </a:xfrm>
            <a:prstGeom prst="roundRect">
              <a:avLst>
                <a:gd name="adj" fmla="val 530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同侧圆角矩形 95">
              <a:extLst>
                <a:ext uri="{FF2B5EF4-FFF2-40B4-BE49-F238E27FC236}">
                  <a16:creationId xmlns:a16="http://schemas.microsoft.com/office/drawing/2014/main" id="{FDC86F58-BAD7-4500-9B9B-B366CBE19A88}"/>
                </a:ext>
              </a:extLst>
            </p:cNvPr>
            <p:cNvSpPr/>
            <p:nvPr/>
          </p:nvSpPr>
          <p:spPr>
            <a:xfrm rot="16200000">
              <a:off x="2413452" y="2443956"/>
              <a:ext cx="534993" cy="9277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矩形 57">
              <a:extLst>
                <a:ext uri="{FF2B5EF4-FFF2-40B4-BE49-F238E27FC236}">
                  <a16:creationId xmlns:a16="http://schemas.microsoft.com/office/drawing/2014/main" id="{BBED83C7-884F-4B6E-A981-A110F8B0D096}"/>
                </a:ext>
              </a:extLst>
            </p:cNvPr>
            <p:cNvSpPr/>
            <p:nvPr/>
          </p:nvSpPr>
          <p:spPr>
            <a:xfrm>
              <a:off x="2680948" y="2640315"/>
              <a:ext cx="562372" cy="158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同侧圆角矩形 97">
              <a:extLst>
                <a:ext uri="{FF2B5EF4-FFF2-40B4-BE49-F238E27FC236}">
                  <a16:creationId xmlns:a16="http://schemas.microsoft.com/office/drawing/2014/main" id="{4FE66AF4-24F9-4639-B4F9-B5CB33F351E3}"/>
                </a:ext>
              </a:extLst>
            </p:cNvPr>
            <p:cNvSpPr/>
            <p:nvPr/>
          </p:nvSpPr>
          <p:spPr>
            <a:xfrm rot="10800000">
              <a:off x="2680947" y="4226742"/>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矩形 59">
              <a:extLst>
                <a:ext uri="{FF2B5EF4-FFF2-40B4-BE49-F238E27FC236}">
                  <a16:creationId xmlns:a16="http://schemas.microsoft.com/office/drawing/2014/main" id="{A63FFC36-6FD8-48F7-A4EE-74FCB305BE49}"/>
                </a:ext>
              </a:extLst>
            </p:cNvPr>
            <p:cNvSpPr/>
            <p:nvPr/>
          </p:nvSpPr>
          <p:spPr>
            <a:xfrm rot="5400000">
              <a:off x="3324656" y="3253677"/>
              <a:ext cx="562372" cy="13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1" name="同侧圆角矩形 99">
              <a:extLst>
                <a:ext uri="{FF2B5EF4-FFF2-40B4-BE49-F238E27FC236}">
                  <a16:creationId xmlns:a16="http://schemas.microsoft.com/office/drawing/2014/main" id="{CFC26D0A-68CF-4C18-99EE-0A695B06D068}"/>
                </a:ext>
              </a:extLst>
            </p:cNvPr>
            <p:cNvSpPr/>
            <p:nvPr/>
          </p:nvSpPr>
          <p:spPr>
            <a:xfrm rot="10800000">
              <a:off x="3938017" y="4214843"/>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同侧圆角矩形 100">
              <a:extLst>
                <a:ext uri="{FF2B5EF4-FFF2-40B4-BE49-F238E27FC236}">
                  <a16:creationId xmlns:a16="http://schemas.microsoft.com/office/drawing/2014/main" id="{03A686F5-C07B-4E0B-8706-EA1660B301E1}"/>
                </a:ext>
              </a:extLst>
            </p:cNvPr>
            <p:cNvSpPr/>
            <p:nvPr/>
          </p:nvSpPr>
          <p:spPr>
            <a:xfrm rot="1800000">
              <a:off x="3047361" y="2438497"/>
              <a:ext cx="273755" cy="50137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101">
              <a:extLst>
                <a:ext uri="{FF2B5EF4-FFF2-40B4-BE49-F238E27FC236}">
                  <a16:creationId xmlns:a16="http://schemas.microsoft.com/office/drawing/2014/main" id="{43088AD3-8F34-4DD2-A96F-BE279FB0CE9A}"/>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椭圆 102">
              <a:extLst>
                <a:ext uri="{FF2B5EF4-FFF2-40B4-BE49-F238E27FC236}">
                  <a16:creationId xmlns:a16="http://schemas.microsoft.com/office/drawing/2014/main" id="{893739F5-4C7C-4109-AA89-4C042C99692B}"/>
                </a:ext>
              </a:extLst>
            </p:cNvPr>
            <p:cNvSpPr/>
            <p:nvPr/>
          </p:nvSpPr>
          <p:spPr>
            <a:xfrm>
              <a:off x="2933939" y="2801719"/>
              <a:ext cx="106092" cy="1060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任意形状 103">
              <a:extLst>
                <a:ext uri="{FF2B5EF4-FFF2-40B4-BE49-F238E27FC236}">
                  <a16:creationId xmlns:a16="http://schemas.microsoft.com/office/drawing/2014/main" id="{3690AE0E-5041-4652-A513-89DC58D21F6C}"/>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6" name="任意形状 104">
              <a:extLst>
                <a:ext uri="{FF2B5EF4-FFF2-40B4-BE49-F238E27FC236}">
                  <a16:creationId xmlns:a16="http://schemas.microsoft.com/office/drawing/2014/main" id="{5749B75A-B200-4C73-A7AA-6B4D8CB6EC16}"/>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矩形 66">
              <a:extLst>
                <a:ext uri="{FF2B5EF4-FFF2-40B4-BE49-F238E27FC236}">
                  <a16:creationId xmlns:a16="http://schemas.microsoft.com/office/drawing/2014/main" id="{27C1F28A-6B2D-4919-9DE4-07A67C135A39}"/>
                </a:ext>
              </a:extLst>
            </p:cNvPr>
            <p:cNvSpPr/>
            <p:nvPr/>
          </p:nvSpPr>
          <p:spPr>
            <a:xfrm>
              <a:off x="3382813" y="3661023"/>
              <a:ext cx="722671" cy="3358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8" name="组 106">
            <a:extLst>
              <a:ext uri="{FF2B5EF4-FFF2-40B4-BE49-F238E27FC236}">
                <a16:creationId xmlns:a16="http://schemas.microsoft.com/office/drawing/2014/main" id="{C6D0D58B-9B39-4190-B265-3E0540D20267}"/>
              </a:ext>
            </a:extLst>
          </p:cNvPr>
          <p:cNvGrpSpPr/>
          <p:nvPr/>
        </p:nvGrpSpPr>
        <p:grpSpPr>
          <a:xfrm flipH="1">
            <a:off x="3580298" y="3794693"/>
            <a:ext cx="574255" cy="625499"/>
            <a:chOff x="2217091" y="2438497"/>
            <a:chExt cx="2539735" cy="2766372"/>
          </a:xfrm>
        </p:grpSpPr>
        <p:sp>
          <p:nvSpPr>
            <p:cNvPr id="69" name="任意形状 107">
              <a:extLst>
                <a:ext uri="{FF2B5EF4-FFF2-40B4-BE49-F238E27FC236}">
                  <a16:creationId xmlns:a16="http://schemas.microsoft.com/office/drawing/2014/main" id="{C50846A7-E4EF-471D-8F91-2D2C37606CC8}"/>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圆角矩形 108">
              <a:extLst>
                <a:ext uri="{FF2B5EF4-FFF2-40B4-BE49-F238E27FC236}">
                  <a16:creationId xmlns:a16="http://schemas.microsoft.com/office/drawing/2014/main" id="{20B3A03C-C8F1-49B9-A6F2-1C0F32872CFF}"/>
                </a:ext>
              </a:extLst>
            </p:cNvPr>
            <p:cNvSpPr/>
            <p:nvPr/>
          </p:nvSpPr>
          <p:spPr>
            <a:xfrm>
              <a:off x="2680946" y="2553390"/>
              <a:ext cx="666520" cy="1243837"/>
            </a:xfrm>
            <a:prstGeom prst="roundRect">
              <a:avLst>
                <a:gd name="adj" fmla="val 53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同侧圆角矩形 109">
              <a:extLst>
                <a:ext uri="{FF2B5EF4-FFF2-40B4-BE49-F238E27FC236}">
                  <a16:creationId xmlns:a16="http://schemas.microsoft.com/office/drawing/2014/main" id="{9EC62EC6-4FD3-40B9-BE95-0707B75BCA29}"/>
                </a:ext>
              </a:extLst>
            </p:cNvPr>
            <p:cNvSpPr/>
            <p:nvPr/>
          </p:nvSpPr>
          <p:spPr>
            <a:xfrm rot="16200000">
              <a:off x="2413452" y="2443956"/>
              <a:ext cx="534993" cy="92771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矩形 71">
              <a:extLst>
                <a:ext uri="{FF2B5EF4-FFF2-40B4-BE49-F238E27FC236}">
                  <a16:creationId xmlns:a16="http://schemas.microsoft.com/office/drawing/2014/main" id="{C0D3776B-ABA1-4D32-A080-E7D0EB62E40D}"/>
                </a:ext>
              </a:extLst>
            </p:cNvPr>
            <p:cNvSpPr/>
            <p:nvPr/>
          </p:nvSpPr>
          <p:spPr>
            <a:xfrm>
              <a:off x="2680948" y="2640315"/>
              <a:ext cx="562372" cy="1586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同侧圆角矩形 111">
              <a:extLst>
                <a:ext uri="{FF2B5EF4-FFF2-40B4-BE49-F238E27FC236}">
                  <a16:creationId xmlns:a16="http://schemas.microsoft.com/office/drawing/2014/main" id="{1334D34E-C1ED-4F55-84E5-58D5316DD5AF}"/>
                </a:ext>
              </a:extLst>
            </p:cNvPr>
            <p:cNvSpPr/>
            <p:nvPr/>
          </p:nvSpPr>
          <p:spPr>
            <a:xfrm rot="10800000">
              <a:off x="2680947" y="4226742"/>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矩形 73">
              <a:extLst>
                <a:ext uri="{FF2B5EF4-FFF2-40B4-BE49-F238E27FC236}">
                  <a16:creationId xmlns:a16="http://schemas.microsoft.com/office/drawing/2014/main" id="{EA73FD41-9BDE-4F0C-B0C1-168F8FA5EE6D}"/>
                </a:ext>
              </a:extLst>
            </p:cNvPr>
            <p:cNvSpPr/>
            <p:nvPr/>
          </p:nvSpPr>
          <p:spPr>
            <a:xfrm rot="5400000">
              <a:off x="3324656" y="3253677"/>
              <a:ext cx="562372" cy="13837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同侧圆角矩形 113">
              <a:extLst>
                <a:ext uri="{FF2B5EF4-FFF2-40B4-BE49-F238E27FC236}">
                  <a16:creationId xmlns:a16="http://schemas.microsoft.com/office/drawing/2014/main" id="{C313E300-D2E9-4871-AD94-D95FCA602E34}"/>
                </a:ext>
              </a:extLst>
            </p:cNvPr>
            <p:cNvSpPr/>
            <p:nvPr/>
          </p:nvSpPr>
          <p:spPr>
            <a:xfrm rot="10800000">
              <a:off x="3938017" y="4214843"/>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同侧圆角矩形 114">
              <a:extLst>
                <a:ext uri="{FF2B5EF4-FFF2-40B4-BE49-F238E27FC236}">
                  <a16:creationId xmlns:a16="http://schemas.microsoft.com/office/drawing/2014/main" id="{1F32AFA8-2676-4A29-B5F0-F2175DF37C3F}"/>
                </a:ext>
              </a:extLst>
            </p:cNvPr>
            <p:cNvSpPr/>
            <p:nvPr/>
          </p:nvSpPr>
          <p:spPr>
            <a:xfrm rot="1800000">
              <a:off x="3047361" y="2438497"/>
              <a:ext cx="273755" cy="50137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7" name="任意形状 115">
              <a:extLst>
                <a:ext uri="{FF2B5EF4-FFF2-40B4-BE49-F238E27FC236}">
                  <a16:creationId xmlns:a16="http://schemas.microsoft.com/office/drawing/2014/main" id="{8AC1ECD6-5FBE-4ECB-8C40-D6E032C740A8}"/>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椭圆 116">
              <a:extLst>
                <a:ext uri="{FF2B5EF4-FFF2-40B4-BE49-F238E27FC236}">
                  <a16:creationId xmlns:a16="http://schemas.microsoft.com/office/drawing/2014/main" id="{9F6B96AE-B44C-46AF-9825-1A7C1956116A}"/>
                </a:ext>
              </a:extLst>
            </p:cNvPr>
            <p:cNvSpPr/>
            <p:nvPr/>
          </p:nvSpPr>
          <p:spPr>
            <a:xfrm>
              <a:off x="2933939" y="2801719"/>
              <a:ext cx="106092" cy="1060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任意形状 117">
              <a:extLst>
                <a:ext uri="{FF2B5EF4-FFF2-40B4-BE49-F238E27FC236}">
                  <a16:creationId xmlns:a16="http://schemas.microsoft.com/office/drawing/2014/main" id="{EE66F355-D7F4-416C-BA93-DDDE65B7296B}"/>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任意形状 118">
              <a:extLst>
                <a:ext uri="{FF2B5EF4-FFF2-40B4-BE49-F238E27FC236}">
                  <a16:creationId xmlns:a16="http://schemas.microsoft.com/office/drawing/2014/main" id="{6ACA18B7-BDA8-49EC-87D1-693D03A9CB1D}"/>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矩形 80">
              <a:extLst>
                <a:ext uri="{FF2B5EF4-FFF2-40B4-BE49-F238E27FC236}">
                  <a16:creationId xmlns:a16="http://schemas.microsoft.com/office/drawing/2014/main" id="{BE2B288E-90F9-4FD8-8155-DBB4E58CCD2A}"/>
                </a:ext>
              </a:extLst>
            </p:cNvPr>
            <p:cNvSpPr/>
            <p:nvPr/>
          </p:nvSpPr>
          <p:spPr>
            <a:xfrm>
              <a:off x="3382813" y="3661023"/>
              <a:ext cx="722671" cy="335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pic>
        <p:nvPicPr>
          <p:cNvPr id="82" name="圖片 81">
            <a:extLst>
              <a:ext uri="{FF2B5EF4-FFF2-40B4-BE49-F238E27FC236}">
                <a16:creationId xmlns:a16="http://schemas.microsoft.com/office/drawing/2014/main" id="{CF05CE5B-F71C-4C8F-8A43-8729684B3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
        <p:nvSpPr>
          <p:cNvPr id="83" name="文字版面配置區 2">
            <a:extLst>
              <a:ext uri="{FF2B5EF4-FFF2-40B4-BE49-F238E27FC236}">
                <a16:creationId xmlns:a16="http://schemas.microsoft.com/office/drawing/2014/main" id="{BE2A2BF5-317E-42C1-A9A8-2A234321EC17}"/>
              </a:ext>
            </a:extLst>
          </p:cNvPr>
          <p:cNvSpPr txBox="1">
            <a:spLocks/>
          </p:cNvSpPr>
          <p:nvPr/>
        </p:nvSpPr>
        <p:spPr>
          <a:xfrm>
            <a:off x="9218185" y="591098"/>
            <a:ext cx="1343097" cy="68667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FFFF00"/>
          </a:solidFill>
        </p:spPr>
        <p:txBody>
          <a:bodyPr wrap="square">
            <a:no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TW" altLang="en-US" sz="3200" b="1" dirty="0">
                <a:solidFill>
                  <a:srgbClr val="FF0000"/>
                </a:solidFill>
              </a:rPr>
              <a:t>幸 福</a:t>
            </a:r>
          </a:p>
        </p:txBody>
      </p:sp>
      <p:grpSp>
        <p:nvGrpSpPr>
          <p:cNvPr id="84" name="群組 83">
            <a:extLst>
              <a:ext uri="{FF2B5EF4-FFF2-40B4-BE49-F238E27FC236}">
                <a16:creationId xmlns:a16="http://schemas.microsoft.com/office/drawing/2014/main" id="{4D65B038-73CB-4780-BB5B-31280E819795}"/>
              </a:ext>
            </a:extLst>
          </p:cNvPr>
          <p:cNvGrpSpPr/>
          <p:nvPr/>
        </p:nvGrpSpPr>
        <p:grpSpPr>
          <a:xfrm>
            <a:off x="2598982" y="7017305"/>
            <a:ext cx="1827804" cy="1455026"/>
            <a:chOff x="4105060" y="340296"/>
            <a:chExt cx="1827804" cy="1728192"/>
          </a:xfrm>
        </p:grpSpPr>
        <p:pic>
          <p:nvPicPr>
            <p:cNvPr id="85" name="Picture 2" descr="Z:\A+薪火培愛\主視覺&amp;ICON\點亮icon-透明底圖.png">
              <a:extLst>
                <a:ext uri="{FF2B5EF4-FFF2-40B4-BE49-F238E27FC236}">
                  <a16:creationId xmlns:a16="http://schemas.microsoft.com/office/drawing/2014/main" id="{131C8478-F020-468F-8CB9-A78BE773D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05060" y="340296"/>
              <a:ext cx="1827804" cy="1728192"/>
            </a:xfrm>
            <a:prstGeom prst="rect">
              <a:avLst/>
            </a:prstGeom>
            <a:noFill/>
            <a:extLst>
              <a:ext uri="{909E8E84-426E-40DD-AFC4-6F175D3DCCD1}">
                <a14:hiddenFill xmlns:a14="http://schemas.microsoft.com/office/drawing/2010/main">
                  <a:solidFill>
                    <a:srgbClr val="FFFFFF"/>
                  </a:solidFill>
                </a14:hiddenFill>
              </a:ext>
            </a:extLst>
          </p:spPr>
        </p:pic>
        <p:sp>
          <p:nvSpPr>
            <p:cNvPr id="86" name="文字方塊 85">
              <a:extLst>
                <a:ext uri="{FF2B5EF4-FFF2-40B4-BE49-F238E27FC236}">
                  <a16:creationId xmlns:a16="http://schemas.microsoft.com/office/drawing/2014/main" id="{4198C5C0-D897-4041-829D-DEE2CBF787A8}"/>
                </a:ext>
              </a:extLst>
            </p:cNvPr>
            <p:cNvSpPr txBox="1"/>
            <p:nvPr/>
          </p:nvSpPr>
          <p:spPr>
            <a:xfrm>
              <a:off x="4270152" y="1060376"/>
              <a:ext cx="1080120" cy="62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zh-TW" altLang="en-US" sz="2800" b="1" dirty="0">
                  <a:solidFill>
                    <a:schemeClr val="bg1"/>
                  </a:solidFill>
                  <a:latin typeface="微軟正黑體" pitchFamily="34" charset="-120"/>
                  <a:ea typeface="微軟正黑體" pitchFamily="34" charset="-120"/>
                </a:rPr>
                <a:t>覺知</a:t>
              </a:r>
            </a:p>
          </p:txBody>
        </p:sp>
      </p:grpSp>
    </p:spTree>
    <p:extLst>
      <p:ext uri="{BB962C8B-B14F-4D97-AF65-F5344CB8AC3E}">
        <p14:creationId xmlns:p14="http://schemas.microsoft.com/office/powerpoint/2010/main" val="2554268957"/>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3">
                                            <p:txEl>
                                              <p:pRg st="0" end="0"/>
                                            </p:txEl>
                                          </p:spTgt>
                                        </p:tgtEl>
                                        <p:attrNameLst>
                                          <p:attrName>style.visibility</p:attrName>
                                        </p:attrNameLst>
                                      </p:cBhvr>
                                      <p:to>
                                        <p:strVal val="visible"/>
                                      </p:to>
                                    </p:set>
                                    <p:animEffect transition="in" filter="circle(in)">
                                      <p:cBhvr>
                                        <p:cTn id="14" dur="1000"/>
                                        <p:tgtEl>
                                          <p:spTgt spid="83">
                                            <p:txEl>
                                              <p:pRg st="0" end="0"/>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3">
                                            <p:bg/>
                                          </p:spTgt>
                                        </p:tgtEl>
                                        <p:attrNameLst>
                                          <p:attrName>style.visibility</p:attrName>
                                        </p:attrNameLst>
                                      </p:cBhvr>
                                      <p:to>
                                        <p:strVal val="visible"/>
                                      </p:to>
                                    </p:set>
                                    <p:animEffect transition="in" filter="circle(in)">
                                      <p:cBhvr>
                                        <p:cTn id="17" dur="1000"/>
                                        <p:tgtEl>
                                          <p:spTgt spid="8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path" presetSubtype="0" accel="50000" decel="50000" fill="hold" nodeType="clickEffect">
                                  <p:stCondLst>
                                    <p:cond delay="0"/>
                                  </p:stCondLst>
                                  <p:childTnLst>
                                    <p:animMotion origin="layout" path="M -1.04167E-6 3.33333E-6 C 0.03529 3.33333E-6 0.16146 -0.59561 0.22852 -0.7338 C 0.29544 -0.8713 0.40117 -0.74885 0.40117 -0.82686 C 0.40117 -0.88519 0.40508 -0.94792 0.40508 -1.00579 " pathEditMode="relative" rAng="0" ptsTypes="AAAA">
                                      <p:cBhvr>
                                        <p:cTn id="21" dur="8000" fill="hold"/>
                                        <p:tgtEl>
                                          <p:spTgt spid="84"/>
                                        </p:tgtEl>
                                        <p:attrNameLst>
                                          <p:attrName>ppt_x</p:attrName>
                                          <p:attrName>ppt_y</p:attrName>
                                        </p:attrNameLst>
                                      </p:cBhvr>
                                      <p:rCtr x="20247" y="-5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614600" y="2515332"/>
            <a:ext cx="9894045" cy="856160"/>
          </a:xfrm>
        </p:spPr>
        <p:txBody>
          <a:bodyPr/>
          <a:lstStyle/>
          <a:p>
            <a:pPr algn="l"/>
            <a:r>
              <a:rPr kumimoji="1" lang="en-US" altLang="zh-TW" sz="3600" dirty="0"/>
              <a:t>Facebook</a:t>
            </a:r>
            <a:r>
              <a:rPr kumimoji="1" lang="zh-TW" altLang="en-US" sz="3600" dirty="0"/>
              <a:t>：中華點亮</a:t>
            </a:r>
            <a:endParaRPr kumimoji="1" lang="en-US" altLang="zh-TW" sz="3600" dirty="0"/>
          </a:p>
          <a:p>
            <a:pPr algn="l"/>
            <a:r>
              <a:rPr kumimoji="1" lang="zh-TW" altLang="en-US" sz="3200" dirty="0"/>
              <a:t>粉絲專頁按讚後，</a:t>
            </a:r>
            <a:endParaRPr kumimoji="1" lang="en-US" altLang="zh-TW" sz="3200" dirty="0"/>
          </a:p>
          <a:p>
            <a:pPr algn="l"/>
            <a:r>
              <a:rPr kumimoji="1" lang="zh-TW" altLang="en-US" sz="3200" dirty="0"/>
              <a:t>即可加入 教材交流平台</a:t>
            </a:r>
            <a:endParaRPr kumimoji="1" lang="en-US" altLang="zh-TW" sz="3200" dirty="0"/>
          </a:p>
          <a:p>
            <a:pPr algn="l"/>
            <a:r>
              <a:rPr kumimoji="1" lang="zh-TW" altLang="en-US" sz="3200" dirty="0"/>
              <a:t>每週三、四固定上片 </a:t>
            </a:r>
            <a:endParaRPr kumimoji="1" lang="zh-CN" altLang="en-US" sz="3200" dirty="0"/>
          </a:p>
        </p:txBody>
      </p:sp>
      <p:grpSp>
        <p:nvGrpSpPr>
          <p:cNvPr id="30" name="组 29"/>
          <p:cNvGrpSpPr/>
          <p:nvPr/>
        </p:nvGrpSpPr>
        <p:grpSpPr>
          <a:xfrm>
            <a:off x="672458" y="4752654"/>
            <a:ext cx="10363842" cy="2105346"/>
            <a:chOff x="1450254" y="2200362"/>
            <a:chExt cx="9219410" cy="1872862"/>
          </a:xfrm>
        </p:grpSpPr>
        <p:grpSp>
          <p:nvGrpSpPr>
            <p:cNvPr id="14" name="组 13"/>
            <p:cNvGrpSpPr/>
            <p:nvPr/>
          </p:nvGrpSpPr>
          <p:grpSpPr>
            <a:xfrm>
              <a:off x="1450254" y="3072494"/>
              <a:ext cx="1856419" cy="1000729"/>
              <a:chOff x="5477356" y="2913238"/>
              <a:chExt cx="3368664" cy="2115961"/>
            </a:xfrm>
          </p:grpSpPr>
          <p:sp>
            <p:nvSpPr>
              <p:cNvPr id="15" name="三角形 14"/>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直角三角形 15"/>
              <p:cNvSpPr/>
              <p:nvPr/>
            </p:nvSpPr>
            <p:spPr>
              <a:xfrm>
                <a:off x="7162800" y="2913238"/>
                <a:ext cx="1683220" cy="2115961"/>
              </a:xfrm>
              <a:prstGeom prst="r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17" name="组 16"/>
            <p:cNvGrpSpPr/>
            <p:nvPr/>
          </p:nvGrpSpPr>
          <p:grpSpPr>
            <a:xfrm>
              <a:off x="2426011" y="2200362"/>
              <a:ext cx="3217348" cy="1872862"/>
              <a:chOff x="5477356" y="2913238"/>
              <a:chExt cx="3368664" cy="2115961"/>
            </a:xfrm>
          </p:grpSpPr>
          <p:sp>
            <p:nvSpPr>
              <p:cNvPr id="18" name="三角形 17"/>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直角三角形 18"/>
              <p:cNvSpPr/>
              <p:nvPr/>
            </p:nvSpPr>
            <p:spPr>
              <a:xfrm>
                <a:off x="7162800" y="2913238"/>
                <a:ext cx="1683220" cy="211596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20" name="组 19"/>
            <p:cNvGrpSpPr/>
            <p:nvPr/>
          </p:nvGrpSpPr>
          <p:grpSpPr>
            <a:xfrm>
              <a:off x="5685996" y="2526559"/>
              <a:ext cx="4983668" cy="1546664"/>
              <a:chOff x="5477356" y="2913238"/>
              <a:chExt cx="3368664" cy="2115961"/>
            </a:xfrm>
          </p:grpSpPr>
          <p:sp>
            <p:nvSpPr>
              <p:cNvPr id="21" name="三角形 20"/>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直角三角形 21"/>
              <p:cNvSpPr/>
              <p:nvPr/>
            </p:nvSpPr>
            <p:spPr>
              <a:xfrm>
                <a:off x="7162800" y="2913238"/>
                <a:ext cx="1683220" cy="2115961"/>
              </a:xfrm>
              <a:prstGeom prst="rtTriangl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23" name="组 22"/>
            <p:cNvGrpSpPr/>
            <p:nvPr/>
          </p:nvGrpSpPr>
          <p:grpSpPr>
            <a:xfrm>
              <a:off x="5479073" y="3192102"/>
              <a:ext cx="1760163" cy="881121"/>
              <a:chOff x="5477356" y="2913238"/>
              <a:chExt cx="3368664" cy="2115961"/>
            </a:xfrm>
          </p:grpSpPr>
          <p:sp>
            <p:nvSpPr>
              <p:cNvPr id="24" name="三角形 23"/>
              <p:cNvSpPr/>
              <p:nvPr/>
            </p:nvSpPr>
            <p:spPr>
              <a:xfrm>
                <a:off x="5477356" y="2913238"/>
                <a:ext cx="3368664" cy="2115961"/>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5" name="直角三角形 24"/>
              <p:cNvSpPr/>
              <p:nvPr/>
            </p:nvSpPr>
            <p:spPr>
              <a:xfrm>
                <a:off x="7162800" y="2913238"/>
                <a:ext cx="1683220" cy="2115961"/>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
          <p:nvSpPr>
            <p:cNvPr id="26" name="任意形状 25"/>
            <p:cNvSpPr/>
            <p:nvPr/>
          </p:nvSpPr>
          <p:spPr>
            <a:xfrm>
              <a:off x="2177467" y="3672079"/>
              <a:ext cx="1625153" cy="398991"/>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任意形状 26"/>
            <p:cNvSpPr/>
            <p:nvPr/>
          </p:nvSpPr>
          <p:spPr>
            <a:xfrm>
              <a:off x="3466227" y="3843328"/>
              <a:ext cx="927623" cy="227741"/>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任意形状 27"/>
            <p:cNvSpPr/>
            <p:nvPr/>
          </p:nvSpPr>
          <p:spPr>
            <a:xfrm>
              <a:off x="7057409" y="3672079"/>
              <a:ext cx="1625153" cy="398991"/>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任意形状 28"/>
            <p:cNvSpPr/>
            <p:nvPr/>
          </p:nvSpPr>
          <p:spPr>
            <a:xfrm>
              <a:off x="6192373" y="3787281"/>
              <a:ext cx="1155916" cy="283789"/>
            </a:xfrm>
            <a:custGeom>
              <a:avLst/>
              <a:gdLst>
                <a:gd name="connsiteX0" fmla="*/ 1247000 w 2520879"/>
                <a:gd name="connsiteY0" fmla="*/ 0 h 618901"/>
                <a:gd name="connsiteX1" fmla="*/ 1604038 w 2520879"/>
                <a:gd name="connsiteY1" fmla="*/ 236661 h 618901"/>
                <a:gd name="connsiteX2" fmla="*/ 1609756 w 2520879"/>
                <a:gd name="connsiteY2" fmla="*/ 264982 h 618901"/>
                <a:gd name="connsiteX3" fmla="*/ 1618445 w 2520879"/>
                <a:gd name="connsiteY3" fmla="*/ 242851 h 618901"/>
                <a:gd name="connsiteX4" fmla="*/ 1911425 w 2520879"/>
                <a:gd name="connsiteY4" fmla="*/ 77913 h 618901"/>
                <a:gd name="connsiteX5" fmla="*/ 2195495 w 2520879"/>
                <a:gd name="connsiteY5" fmla="*/ 228951 h 618901"/>
                <a:gd name="connsiteX6" fmla="*/ 2198826 w 2520879"/>
                <a:gd name="connsiteY6" fmla="*/ 235088 h 618901"/>
                <a:gd name="connsiteX7" fmla="*/ 2200216 w 2520879"/>
                <a:gd name="connsiteY7" fmla="*/ 234731 h 618901"/>
                <a:gd name="connsiteX8" fmla="*/ 2254001 w 2520879"/>
                <a:gd name="connsiteY8" fmla="*/ 229309 h 618901"/>
                <a:gd name="connsiteX9" fmla="*/ 2515457 w 2520879"/>
                <a:gd name="connsiteY9" fmla="*/ 442401 h 618901"/>
                <a:gd name="connsiteX10" fmla="*/ 2520740 w 2520879"/>
                <a:gd name="connsiteY10" fmla="*/ 494805 h 618901"/>
                <a:gd name="connsiteX11" fmla="*/ 2520879 w 2520879"/>
                <a:gd name="connsiteY11" fmla="*/ 494805 h 618901"/>
                <a:gd name="connsiteX12" fmla="*/ 2520879 w 2520879"/>
                <a:gd name="connsiteY12" fmla="*/ 496184 h 618901"/>
                <a:gd name="connsiteX13" fmla="*/ 2520879 w 2520879"/>
                <a:gd name="connsiteY13" fmla="*/ 496186 h 618901"/>
                <a:gd name="connsiteX14" fmla="*/ 2520879 w 2520879"/>
                <a:gd name="connsiteY14" fmla="*/ 496189 h 618901"/>
                <a:gd name="connsiteX15" fmla="*/ 2520879 w 2520879"/>
                <a:gd name="connsiteY15" fmla="*/ 567071 h 618901"/>
                <a:gd name="connsiteX16" fmla="*/ 2520879 w 2520879"/>
                <a:gd name="connsiteY16" fmla="*/ 618901 h 618901"/>
                <a:gd name="connsiteX17" fmla="*/ 1309154 w 2520879"/>
                <a:gd name="connsiteY17" fmla="*/ 618901 h 618901"/>
                <a:gd name="connsiteX18" fmla="*/ 1309154 w 2520879"/>
                <a:gd name="connsiteY18" fmla="*/ 618900 h 618901"/>
                <a:gd name="connsiteX19" fmla="*/ 0 w 2520879"/>
                <a:gd name="connsiteY19" fmla="*/ 618900 h 618901"/>
                <a:gd name="connsiteX20" fmla="*/ 0 w 2520879"/>
                <a:gd name="connsiteY20" fmla="*/ 533782 h 618901"/>
                <a:gd name="connsiteX21" fmla="*/ 191 w 2520879"/>
                <a:gd name="connsiteY21" fmla="*/ 533782 h 618901"/>
                <a:gd name="connsiteX22" fmla="*/ 0 w 2520879"/>
                <a:gd name="connsiteY22" fmla="*/ 531884 h 618901"/>
                <a:gd name="connsiteX23" fmla="*/ 243094 w 2520879"/>
                <a:gd name="connsiteY23" fmla="*/ 288789 h 618901"/>
                <a:gd name="connsiteX24" fmla="*/ 379010 w 2520879"/>
                <a:gd name="connsiteY24" fmla="*/ 330306 h 618901"/>
                <a:gd name="connsiteX25" fmla="*/ 396622 w 2520879"/>
                <a:gd name="connsiteY25" fmla="*/ 344837 h 618901"/>
                <a:gd name="connsiteX26" fmla="*/ 397885 w 2520879"/>
                <a:gd name="connsiteY26" fmla="*/ 340770 h 618901"/>
                <a:gd name="connsiteX27" fmla="*/ 685872 w 2520879"/>
                <a:gd name="connsiteY27" fmla="*/ 149879 h 618901"/>
                <a:gd name="connsiteX28" fmla="*/ 860622 w 2520879"/>
                <a:gd name="connsiteY28" fmla="*/ 203258 h 618901"/>
                <a:gd name="connsiteX29" fmla="*/ 893409 w 2520879"/>
                <a:gd name="connsiteY29" fmla="*/ 230310 h 618901"/>
                <a:gd name="connsiteX30" fmla="*/ 925688 w 2520879"/>
                <a:gd name="connsiteY30" fmla="*/ 170840 h 618901"/>
                <a:gd name="connsiteX31" fmla="*/ 1247000 w 2520879"/>
                <a:gd name="connsiteY31" fmla="*/ 0 h 61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0879" h="618901">
                  <a:moveTo>
                    <a:pt x="1247000" y="0"/>
                  </a:moveTo>
                  <a:cubicBezTo>
                    <a:pt x="1407504" y="0"/>
                    <a:pt x="1545215" y="97585"/>
                    <a:pt x="1604038" y="236661"/>
                  </a:cubicBezTo>
                  <a:lnTo>
                    <a:pt x="1609756" y="264982"/>
                  </a:lnTo>
                  <a:lnTo>
                    <a:pt x="1618445" y="242851"/>
                  </a:lnTo>
                  <a:cubicBezTo>
                    <a:pt x="1678529" y="143967"/>
                    <a:pt x="1787263" y="77913"/>
                    <a:pt x="1911425" y="77913"/>
                  </a:cubicBezTo>
                  <a:cubicBezTo>
                    <a:pt x="2029675" y="77913"/>
                    <a:pt x="2133931" y="137826"/>
                    <a:pt x="2195495" y="228951"/>
                  </a:cubicBezTo>
                  <a:lnTo>
                    <a:pt x="2198826" y="235088"/>
                  </a:lnTo>
                  <a:lnTo>
                    <a:pt x="2200216" y="234731"/>
                  </a:lnTo>
                  <a:cubicBezTo>
                    <a:pt x="2217589" y="231176"/>
                    <a:pt x="2235577" y="229309"/>
                    <a:pt x="2254001" y="229309"/>
                  </a:cubicBezTo>
                  <a:cubicBezTo>
                    <a:pt x="2382970" y="229309"/>
                    <a:pt x="2490572" y="320790"/>
                    <a:pt x="2515457" y="442401"/>
                  </a:cubicBezTo>
                  <a:lnTo>
                    <a:pt x="2520740" y="494805"/>
                  </a:lnTo>
                  <a:lnTo>
                    <a:pt x="2520879" y="494805"/>
                  </a:lnTo>
                  <a:lnTo>
                    <a:pt x="2520879" y="496184"/>
                  </a:lnTo>
                  <a:lnTo>
                    <a:pt x="2520879" y="496186"/>
                  </a:lnTo>
                  <a:lnTo>
                    <a:pt x="2520879" y="496189"/>
                  </a:lnTo>
                  <a:lnTo>
                    <a:pt x="2520879" y="567071"/>
                  </a:lnTo>
                  <a:lnTo>
                    <a:pt x="2520879" y="618901"/>
                  </a:lnTo>
                  <a:lnTo>
                    <a:pt x="1309154" y="618901"/>
                  </a:lnTo>
                  <a:lnTo>
                    <a:pt x="1309154" y="618900"/>
                  </a:lnTo>
                  <a:lnTo>
                    <a:pt x="0" y="618900"/>
                  </a:lnTo>
                  <a:lnTo>
                    <a:pt x="0" y="533782"/>
                  </a:lnTo>
                  <a:lnTo>
                    <a:pt x="191" y="533782"/>
                  </a:lnTo>
                  <a:lnTo>
                    <a:pt x="0" y="531884"/>
                  </a:lnTo>
                  <a:cubicBezTo>
                    <a:pt x="0" y="397626"/>
                    <a:pt x="108837" y="288789"/>
                    <a:pt x="243094" y="288789"/>
                  </a:cubicBezTo>
                  <a:cubicBezTo>
                    <a:pt x="293440" y="288789"/>
                    <a:pt x="340212" y="304095"/>
                    <a:pt x="379010" y="330306"/>
                  </a:cubicBezTo>
                  <a:lnTo>
                    <a:pt x="396622" y="344837"/>
                  </a:lnTo>
                  <a:lnTo>
                    <a:pt x="397885" y="340770"/>
                  </a:lnTo>
                  <a:cubicBezTo>
                    <a:pt x="445332" y="228591"/>
                    <a:pt x="556410" y="149879"/>
                    <a:pt x="685872" y="149879"/>
                  </a:cubicBezTo>
                  <a:cubicBezTo>
                    <a:pt x="750603" y="149879"/>
                    <a:pt x="810738" y="169557"/>
                    <a:pt x="860622" y="203258"/>
                  </a:cubicBezTo>
                  <a:lnTo>
                    <a:pt x="893409" y="230310"/>
                  </a:lnTo>
                  <a:lnTo>
                    <a:pt x="925688" y="170840"/>
                  </a:lnTo>
                  <a:cubicBezTo>
                    <a:pt x="995323" y="67767"/>
                    <a:pt x="1113247" y="0"/>
                    <a:pt x="1247000"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31" name="组 30"/>
          <p:cNvGrpSpPr/>
          <p:nvPr/>
        </p:nvGrpSpPr>
        <p:grpSpPr>
          <a:xfrm>
            <a:off x="1111885" y="6192673"/>
            <a:ext cx="466488" cy="662904"/>
            <a:chOff x="10788212" y="1325777"/>
            <a:chExt cx="835399" cy="1187146"/>
          </a:xfrm>
          <a:solidFill>
            <a:schemeClr val="accent2">
              <a:lumMod val="40000"/>
              <a:lumOff val="60000"/>
            </a:schemeClr>
          </a:solidFill>
        </p:grpSpPr>
        <p:sp>
          <p:nvSpPr>
            <p:cNvPr id="32" name="三角形 31"/>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三角形 32"/>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三角形 33"/>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5" name="矩形 34"/>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36" name="组 35"/>
          <p:cNvGrpSpPr/>
          <p:nvPr/>
        </p:nvGrpSpPr>
        <p:grpSpPr>
          <a:xfrm>
            <a:off x="627143" y="5697596"/>
            <a:ext cx="814876" cy="1157981"/>
            <a:chOff x="10788212" y="1325777"/>
            <a:chExt cx="835399" cy="1187146"/>
          </a:xfrm>
          <a:solidFill>
            <a:schemeClr val="accent2">
              <a:lumMod val="75000"/>
            </a:schemeClr>
          </a:solidFill>
        </p:grpSpPr>
        <p:sp>
          <p:nvSpPr>
            <p:cNvPr id="37" name="三角形 36"/>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8" name="三角形 37"/>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三角形 38"/>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矩形 39"/>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1" name="组 40"/>
          <p:cNvGrpSpPr/>
          <p:nvPr/>
        </p:nvGrpSpPr>
        <p:grpSpPr>
          <a:xfrm>
            <a:off x="205915" y="5788009"/>
            <a:ext cx="751252" cy="1067568"/>
            <a:chOff x="10788212" y="1325777"/>
            <a:chExt cx="835399" cy="1187146"/>
          </a:xfrm>
          <a:solidFill>
            <a:schemeClr val="accent2">
              <a:lumMod val="40000"/>
              <a:lumOff val="60000"/>
            </a:schemeClr>
          </a:solidFill>
        </p:grpSpPr>
        <p:sp>
          <p:nvSpPr>
            <p:cNvPr id="42" name="三角形 41"/>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三角形 42"/>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三角形 43"/>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5" name="矩形 44"/>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6" name="组 45"/>
          <p:cNvGrpSpPr/>
          <p:nvPr/>
        </p:nvGrpSpPr>
        <p:grpSpPr>
          <a:xfrm>
            <a:off x="11275401" y="6171816"/>
            <a:ext cx="466488" cy="662904"/>
            <a:chOff x="10788212" y="1325777"/>
            <a:chExt cx="835399" cy="1187146"/>
          </a:xfrm>
          <a:solidFill>
            <a:schemeClr val="accent2">
              <a:lumMod val="40000"/>
              <a:lumOff val="60000"/>
            </a:schemeClr>
          </a:solidFill>
        </p:grpSpPr>
        <p:sp>
          <p:nvSpPr>
            <p:cNvPr id="47" name="三角形 46"/>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三角形 47"/>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9" name="三角形 48"/>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矩形 49"/>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1" name="组 50"/>
          <p:cNvGrpSpPr/>
          <p:nvPr/>
        </p:nvGrpSpPr>
        <p:grpSpPr>
          <a:xfrm>
            <a:off x="10790659" y="5676739"/>
            <a:ext cx="814876" cy="1157981"/>
            <a:chOff x="10788212" y="1325777"/>
            <a:chExt cx="835399" cy="1187146"/>
          </a:xfrm>
          <a:solidFill>
            <a:schemeClr val="accent2">
              <a:lumMod val="75000"/>
            </a:schemeClr>
          </a:solidFill>
        </p:grpSpPr>
        <p:sp>
          <p:nvSpPr>
            <p:cNvPr id="52" name="三角形 51"/>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3" name="三角形 52"/>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三角形 53"/>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矩形 54"/>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6" name="组 55"/>
          <p:cNvGrpSpPr/>
          <p:nvPr/>
        </p:nvGrpSpPr>
        <p:grpSpPr>
          <a:xfrm>
            <a:off x="10369431" y="5767152"/>
            <a:ext cx="751252" cy="1067568"/>
            <a:chOff x="10788212" y="1325777"/>
            <a:chExt cx="835399" cy="1187146"/>
          </a:xfrm>
          <a:solidFill>
            <a:schemeClr val="accent2">
              <a:lumMod val="40000"/>
              <a:lumOff val="60000"/>
            </a:schemeClr>
          </a:solidFill>
        </p:grpSpPr>
        <p:sp>
          <p:nvSpPr>
            <p:cNvPr id="57" name="三角形 56"/>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三角形 57"/>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三角形 58"/>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矩形 59"/>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1" name="组 60"/>
          <p:cNvGrpSpPr/>
          <p:nvPr/>
        </p:nvGrpSpPr>
        <p:grpSpPr>
          <a:xfrm>
            <a:off x="5052000" y="5700019"/>
            <a:ext cx="814876" cy="1157981"/>
            <a:chOff x="10788212" y="1325777"/>
            <a:chExt cx="835399" cy="1187146"/>
          </a:xfrm>
          <a:solidFill>
            <a:schemeClr val="accent2">
              <a:lumMod val="75000"/>
            </a:schemeClr>
          </a:solidFill>
        </p:grpSpPr>
        <p:sp>
          <p:nvSpPr>
            <p:cNvPr id="62" name="三角形 61"/>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三角形 62"/>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三角形 63"/>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矩形 64"/>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6" name="组 65"/>
          <p:cNvGrpSpPr/>
          <p:nvPr/>
        </p:nvGrpSpPr>
        <p:grpSpPr>
          <a:xfrm>
            <a:off x="4630772" y="5790432"/>
            <a:ext cx="751252" cy="1067568"/>
            <a:chOff x="10788212" y="1325777"/>
            <a:chExt cx="835399" cy="1187146"/>
          </a:xfrm>
          <a:solidFill>
            <a:schemeClr val="accent2">
              <a:lumMod val="40000"/>
              <a:lumOff val="60000"/>
            </a:schemeClr>
          </a:solidFill>
        </p:grpSpPr>
        <p:sp>
          <p:nvSpPr>
            <p:cNvPr id="67" name="三角形 66"/>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三角形 67"/>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9" name="三角形 68"/>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矩形 69"/>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71" name="组 70"/>
          <p:cNvGrpSpPr/>
          <p:nvPr/>
        </p:nvGrpSpPr>
        <p:grpSpPr>
          <a:xfrm>
            <a:off x="9259329" y="363313"/>
            <a:ext cx="1542321" cy="1542321"/>
            <a:chOff x="8890675" y="531201"/>
            <a:chExt cx="1466457" cy="1466457"/>
          </a:xfrm>
        </p:grpSpPr>
        <p:sp>
          <p:nvSpPr>
            <p:cNvPr id="72" name="太阳 71"/>
            <p:cNvSpPr/>
            <p:nvPr/>
          </p:nvSpPr>
          <p:spPr>
            <a:xfrm>
              <a:off x="8890675" y="531201"/>
              <a:ext cx="1466457" cy="1466457"/>
            </a:xfrm>
            <a:prstGeom prst="su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任意形状 72"/>
            <p:cNvSpPr/>
            <p:nvPr/>
          </p:nvSpPr>
          <p:spPr>
            <a:xfrm>
              <a:off x="8890675" y="547100"/>
              <a:ext cx="730402" cy="1450558"/>
            </a:xfrm>
            <a:custGeom>
              <a:avLst/>
              <a:gdLst>
                <a:gd name="connsiteX0" fmla="*/ 628004 w 730402"/>
                <a:gd name="connsiteY0" fmla="*/ 1162619 h 1450558"/>
                <a:gd name="connsiteX1" fmla="*/ 730402 w 730402"/>
                <a:gd name="connsiteY1" fmla="*/ 1162619 h 1450558"/>
                <a:gd name="connsiteX2" fmla="*/ 730402 w 730402"/>
                <a:gd name="connsiteY2" fmla="*/ 1450558 h 1450558"/>
                <a:gd name="connsiteX3" fmla="*/ 349590 w 730402"/>
                <a:gd name="connsiteY3" fmla="*/ 960109 h 1450558"/>
                <a:gd name="connsiteX4" fmla="*/ 498398 w 730402"/>
                <a:gd name="connsiteY4" fmla="*/ 1108917 h 1450558"/>
                <a:gd name="connsiteX5" fmla="*/ 214741 w 730402"/>
                <a:gd name="connsiteY5" fmla="*/ 1243698 h 1450558"/>
                <a:gd name="connsiteX6" fmla="*/ 295888 w 730402"/>
                <a:gd name="connsiteY6" fmla="*/ 620054 h 1450558"/>
                <a:gd name="connsiteX7" fmla="*/ 295888 w 730402"/>
                <a:gd name="connsiteY7" fmla="*/ 830503 h 1450558"/>
                <a:gd name="connsiteX8" fmla="*/ 0 w 730402"/>
                <a:gd name="connsiteY8" fmla="*/ 725279 h 1450558"/>
                <a:gd name="connsiteX9" fmla="*/ 730402 w 730402"/>
                <a:gd name="connsiteY9" fmla="*/ 358950 h 1450558"/>
                <a:gd name="connsiteX10" fmla="*/ 730402 w 730402"/>
                <a:gd name="connsiteY10" fmla="*/ 1091608 h 1450558"/>
                <a:gd name="connsiteX11" fmla="*/ 659343 w 730402"/>
                <a:gd name="connsiteY11" fmla="*/ 1084445 h 1450558"/>
                <a:gd name="connsiteX12" fmla="*/ 366614 w 730402"/>
                <a:gd name="connsiteY12" fmla="*/ 725279 h 1450558"/>
                <a:gd name="connsiteX13" fmla="*/ 659343 w 730402"/>
                <a:gd name="connsiteY13" fmla="*/ 366113 h 1450558"/>
                <a:gd name="connsiteX14" fmla="*/ 214741 w 730402"/>
                <a:gd name="connsiteY14" fmla="*/ 206791 h 1450558"/>
                <a:gd name="connsiteX15" fmla="*/ 498398 w 730402"/>
                <a:gd name="connsiteY15" fmla="*/ 341640 h 1450558"/>
                <a:gd name="connsiteX16" fmla="*/ 349590 w 730402"/>
                <a:gd name="connsiteY16" fmla="*/ 490448 h 1450558"/>
                <a:gd name="connsiteX17" fmla="*/ 730402 w 730402"/>
                <a:gd name="connsiteY17" fmla="*/ 0 h 1450558"/>
                <a:gd name="connsiteX18" fmla="*/ 730402 w 730402"/>
                <a:gd name="connsiteY18" fmla="*/ 287938 h 1450558"/>
                <a:gd name="connsiteX19" fmla="*/ 628004 w 730402"/>
                <a:gd name="connsiteY19" fmla="*/ 287938 h 14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0402" h="1450558">
                  <a:moveTo>
                    <a:pt x="628004" y="1162619"/>
                  </a:moveTo>
                  <a:lnTo>
                    <a:pt x="730402" y="1162619"/>
                  </a:lnTo>
                  <a:lnTo>
                    <a:pt x="730402" y="1450558"/>
                  </a:lnTo>
                  <a:close/>
                  <a:moveTo>
                    <a:pt x="349590" y="960109"/>
                  </a:moveTo>
                  <a:lnTo>
                    <a:pt x="498398" y="1108917"/>
                  </a:lnTo>
                  <a:lnTo>
                    <a:pt x="214741" y="1243698"/>
                  </a:lnTo>
                  <a:close/>
                  <a:moveTo>
                    <a:pt x="295888" y="620054"/>
                  </a:moveTo>
                  <a:lnTo>
                    <a:pt x="295888" y="830503"/>
                  </a:lnTo>
                  <a:lnTo>
                    <a:pt x="0" y="725279"/>
                  </a:lnTo>
                  <a:close/>
                  <a:moveTo>
                    <a:pt x="730402" y="358950"/>
                  </a:moveTo>
                  <a:lnTo>
                    <a:pt x="730402" y="1091608"/>
                  </a:lnTo>
                  <a:lnTo>
                    <a:pt x="659343" y="1084445"/>
                  </a:lnTo>
                  <a:cubicBezTo>
                    <a:pt x="492283" y="1050259"/>
                    <a:pt x="366614" y="902445"/>
                    <a:pt x="366614" y="725279"/>
                  </a:cubicBezTo>
                  <a:cubicBezTo>
                    <a:pt x="366614" y="548113"/>
                    <a:pt x="492283" y="400299"/>
                    <a:pt x="659343" y="366113"/>
                  </a:cubicBezTo>
                  <a:close/>
                  <a:moveTo>
                    <a:pt x="214741" y="206791"/>
                  </a:moveTo>
                  <a:lnTo>
                    <a:pt x="498398" y="341640"/>
                  </a:lnTo>
                  <a:lnTo>
                    <a:pt x="349590" y="490448"/>
                  </a:lnTo>
                  <a:close/>
                  <a:moveTo>
                    <a:pt x="730402" y="0"/>
                  </a:moveTo>
                  <a:lnTo>
                    <a:pt x="730402" y="287938"/>
                  </a:lnTo>
                  <a:lnTo>
                    <a:pt x="628004" y="287938"/>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pic>
        <p:nvPicPr>
          <p:cNvPr id="74" name="圖片 73">
            <a:extLst>
              <a:ext uri="{FF2B5EF4-FFF2-40B4-BE49-F238E27FC236}">
                <a16:creationId xmlns:a16="http://schemas.microsoft.com/office/drawing/2014/main" id="{B1C5DA60-516C-480F-B59B-D8109E92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975" y="1666047"/>
            <a:ext cx="2540255" cy="609662"/>
          </a:xfrm>
          <a:prstGeom prst="rect">
            <a:avLst/>
          </a:prstGeom>
        </p:spPr>
      </p:pic>
      <p:pic>
        <p:nvPicPr>
          <p:cNvPr id="5" name="圖片 4" descr="一張含有 文字, 黑色, 白色, 時鐘 的圖片&#10;&#10;自動產生的描述">
            <a:extLst>
              <a:ext uri="{FF2B5EF4-FFF2-40B4-BE49-F238E27FC236}">
                <a16:creationId xmlns:a16="http://schemas.microsoft.com/office/drawing/2014/main" id="{7DEEBE60-BDAF-400D-84EE-5E19BED7D6E3}"/>
              </a:ext>
            </a:extLst>
          </p:cNvPr>
          <p:cNvPicPr>
            <a:picLocks noChangeAspect="1"/>
          </p:cNvPicPr>
          <p:nvPr/>
        </p:nvPicPr>
        <p:blipFill>
          <a:blip r:embed="rId3"/>
          <a:stretch>
            <a:fillRect/>
          </a:stretch>
        </p:blipFill>
        <p:spPr>
          <a:xfrm>
            <a:off x="6198813" y="3743423"/>
            <a:ext cx="988675" cy="988675"/>
          </a:xfrm>
          <a:prstGeom prst="rect">
            <a:avLst/>
          </a:prstGeom>
        </p:spPr>
      </p:pic>
    </p:spTree>
    <p:extLst>
      <p:ext uri="{BB962C8B-B14F-4D97-AF65-F5344CB8AC3E}">
        <p14:creationId xmlns:p14="http://schemas.microsoft.com/office/powerpoint/2010/main" val="1375179334"/>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a:extLst>
              <a:ext uri="{FF2B5EF4-FFF2-40B4-BE49-F238E27FC236}">
                <a16:creationId xmlns:a16="http://schemas.microsoft.com/office/drawing/2014/main" id="{1B7212E2-95F2-4D52-81C8-9C42AAAB0171}"/>
              </a:ext>
            </a:extLst>
          </p:cNvPr>
          <p:cNvSpPr txBox="1">
            <a:spLocks/>
          </p:cNvSpPr>
          <p:nvPr/>
        </p:nvSpPr>
        <p:spPr>
          <a:xfrm>
            <a:off x="1049583" y="241680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chemeClr val="tx1"/>
                </a:solidFill>
                <a:effectLst/>
              </a:rPr>
              <a:t>生命教育內涵</a:t>
            </a:r>
          </a:p>
        </p:txBody>
      </p:sp>
      <p:grpSp>
        <p:nvGrpSpPr>
          <p:cNvPr id="5" name="组合 4">
            <a:extLst>
              <a:ext uri="{FF2B5EF4-FFF2-40B4-BE49-F238E27FC236}">
                <a16:creationId xmlns:a16="http://schemas.microsoft.com/office/drawing/2014/main" id="{C8B2C2FF-47FC-4F18-AFB2-F2A1655F1B92}"/>
              </a:ext>
            </a:extLst>
          </p:cNvPr>
          <p:cNvGrpSpPr/>
          <p:nvPr/>
        </p:nvGrpSpPr>
        <p:grpSpPr>
          <a:xfrm rot="17704459">
            <a:off x="5807074" y="3267538"/>
            <a:ext cx="577850" cy="892266"/>
            <a:chOff x="8137576" y="5440056"/>
            <a:chExt cx="577850" cy="1588825"/>
          </a:xfrm>
        </p:grpSpPr>
        <p:sp>
          <p:nvSpPr>
            <p:cNvPr id="6" name="圆角矩形 123">
              <a:extLst>
                <a:ext uri="{FF2B5EF4-FFF2-40B4-BE49-F238E27FC236}">
                  <a16:creationId xmlns:a16="http://schemas.microsoft.com/office/drawing/2014/main" id="{B92F186A-DAC4-4A62-A273-A59A901DD734}"/>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73BD0A0F-CC4F-443B-B2DC-FCEE8E6516BB}"/>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4">
            <a:extLst>
              <a:ext uri="{FF2B5EF4-FFF2-40B4-BE49-F238E27FC236}">
                <a16:creationId xmlns:a16="http://schemas.microsoft.com/office/drawing/2014/main" id="{73497D59-D0F2-478D-A651-278A0613C640}"/>
              </a:ext>
            </a:extLst>
          </p:cNvPr>
          <p:cNvGrpSpPr/>
          <p:nvPr/>
        </p:nvGrpSpPr>
        <p:grpSpPr>
          <a:xfrm rot="16200000">
            <a:off x="6456053" y="3417169"/>
            <a:ext cx="577850" cy="892266"/>
            <a:chOff x="8137576" y="5440056"/>
            <a:chExt cx="577850" cy="1588825"/>
          </a:xfrm>
        </p:grpSpPr>
        <p:sp>
          <p:nvSpPr>
            <p:cNvPr id="9" name="圆角矩形 123">
              <a:extLst>
                <a:ext uri="{FF2B5EF4-FFF2-40B4-BE49-F238E27FC236}">
                  <a16:creationId xmlns:a16="http://schemas.microsoft.com/office/drawing/2014/main" id="{DDE75B62-6F0E-4215-B4A1-B3EE0CB97E89}"/>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6">
              <a:extLst>
                <a:ext uri="{FF2B5EF4-FFF2-40B4-BE49-F238E27FC236}">
                  <a16:creationId xmlns:a16="http://schemas.microsoft.com/office/drawing/2014/main" id="{A213F537-FD75-4697-9DDF-DBFDE006F1E8}"/>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1" name="文字版面配置區 2">
            <a:extLst>
              <a:ext uri="{FF2B5EF4-FFF2-40B4-BE49-F238E27FC236}">
                <a16:creationId xmlns:a16="http://schemas.microsoft.com/office/drawing/2014/main" id="{9EDCB6FF-13E0-49F9-ADB4-CBF66059E959}"/>
              </a:ext>
            </a:extLst>
          </p:cNvPr>
          <p:cNvSpPr txBox="1">
            <a:spLocks/>
          </p:cNvSpPr>
          <p:nvPr/>
        </p:nvSpPr>
        <p:spPr>
          <a:xfrm>
            <a:off x="6622533" y="3654511"/>
            <a:ext cx="5098204"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生命的保存期限</a:t>
            </a:r>
          </a:p>
        </p:txBody>
      </p:sp>
      <p:grpSp>
        <p:nvGrpSpPr>
          <p:cNvPr id="12" name="组合 4">
            <a:extLst>
              <a:ext uri="{FF2B5EF4-FFF2-40B4-BE49-F238E27FC236}">
                <a16:creationId xmlns:a16="http://schemas.microsoft.com/office/drawing/2014/main" id="{D2AF85ED-3036-4FB2-AFF7-4625B69E77E0}"/>
              </a:ext>
            </a:extLst>
          </p:cNvPr>
          <p:cNvGrpSpPr/>
          <p:nvPr/>
        </p:nvGrpSpPr>
        <p:grpSpPr>
          <a:xfrm rot="17704459">
            <a:off x="5280541" y="4199113"/>
            <a:ext cx="577850" cy="892266"/>
            <a:chOff x="8137576" y="5440056"/>
            <a:chExt cx="577850" cy="1588825"/>
          </a:xfrm>
        </p:grpSpPr>
        <p:sp>
          <p:nvSpPr>
            <p:cNvPr id="13" name="圆角矩形 123">
              <a:extLst>
                <a:ext uri="{FF2B5EF4-FFF2-40B4-BE49-F238E27FC236}">
                  <a16:creationId xmlns:a16="http://schemas.microsoft.com/office/drawing/2014/main" id="{5AF86EAD-95D5-4FB8-BA77-B9508B4AB1C6}"/>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6">
              <a:extLst>
                <a:ext uri="{FF2B5EF4-FFF2-40B4-BE49-F238E27FC236}">
                  <a16:creationId xmlns:a16="http://schemas.microsoft.com/office/drawing/2014/main" id="{8EC395D7-1D26-414E-9036-6827A9AE2D21}"/>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组合 4">
            <a:extLst>
              <a:ext uri="{FF2B5EF4-FFF2-40B4-BE49-F238E27FC236}">
                <a16:creationId xmlns:a16="http://schemas.microsoft.com/office/drawing/2014/main" id="{7F294908-CA9C-4055-A2B5-4E27BFA910D4}"/>
              </a:ext>
            </a:extLst>
          </p:cNvPr>
          <p:cNvGrpSpPr/>
          <p:nvPr/>
        </p:nvGrpSpPr>
        <p:grpSpPr>
          <a:xfrm rot="16200000">
            <a:off x="5929520" y="4348744"/>
            <a:ext cx="577850" cy="892266"/>
            <a:chOff x="8137576" y="5440056"/>
            <a:chExt cx="577850" cy="1588825"/>
          </a:xfrm>
        </p:grpSpPr>
        <p:sp>
          <p:nvSpPr>
            <p:cNvPr id="16" name="圆角矩形 123">
              <a:extLst>
                <a:ext uri="{FF2B5EF4-FFF2-40B4-BE49-F238E27FC236}">
                  <a16:creationId xmlns:a16="http://schemas.microsoft.com/office/drawing/2014/main" id="{16C3CC21-1962-4E0E-B822-5A6A2B92A79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6">
              <a:extLst>
                <a:ext uri="{FF2B5EF4-FFF2-40B4-BE49-F238E27FC236}">
                  <a16:creationId xmlns:a16="http://schemas.microsoft.com/office/drawing/2014/main" id="{5E7D9E7D-8567-48BA-B1B2-CEE6C558FDCA}"/>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 name="文字版面配置區 2">
            <a:extLst>
              <a:ext uri="{FF2B5EF4-FFF2-40B4-BE49-F238E27FC236}">
                <a16:creationId xmlns:a16="http://schemas.microsoft.com/office/drawing/2014/main" id="{F6727EA5-4CCF-4AFB-B7F1-FB3199C29277}"/>
              </a:ext>
            </a:extLst>
          </p:cNvPr>
          <p:cNvSpPr txBox="1">
            <a:spLocks/>
          </p:cNvSpPr>
          <p:nvPr/>
        </p:nvSpPr>
        <p:spPr>
          <a:xfrm>
            <a:off x="6353055" y="4645246"/>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價值思辨與生活美學</a:t>
            </a:r>
          </a:p>
        </p:txBody>
      </p:sp>
      <p:grpSp>
        <p:nvGrpSpPr>
          <p:cNvPr id="21" name="组合 4">
            <a:extLst>
              <a:ext uri="{FF2B5EF4-FFF2-40B4-BE49-F238E27FC236}">
                <a16:creationId xmlns:a16="http://schemas.microsoft.com/office/drawing/2014/main" id="{A3B11659-13A8-4BCD-8173-7E8A5D818F13}"/>
              </a:ext>
            </a:extLst>
          </p:cNvPr>
          <p:cNvGrpSpPr/>
          <p:nvPr/>
        </p:nvGrpSpPr>
        <p:grpSpPr>
          <a:xfrm rot="17704459">
            <a:off x="4754006" y="5300813"/>
            <a:ext cx="577850" cy="892266"/>
            <a:chOff x="8137576" y="5440056"/>
            <a:chExt cx="577850" cy="1588825"/>
          </a:xfrm>
        </p:grpSpPr>
        <p:sp>
          <p:nvSpPr>
            <p:cNvPr id="22" name="圆角矩形 123">
              <a:extLst>
                <a:ext uri="{FF2B5EF4-FFF2-40B4-BE49-F238E27FC236}">
                  <a16:creationId xmlns:a16="http://schemas.microsoft.com/office/drawing/2014/main" id="{F1E55ADA-E42F-4117-8FB3-B43A583B5853}"/>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6">
              <a:extLst>
                <a:ext uri="{FF2B5EF4-FFF2-40B4-BE49-F238E27FC236}">
                  <a16:creationId xmlns:a16="http://schemas.microsoft.com/office/drawing/2014/main" id="{29058EB1-E524-44A0-A462-66D4CF2DCB30}"/>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组合 4">
            <a:extLst>
              <a:ext uri="{FF2B5EF4-FFF2-40B4-BE49-F238E27FC236}">
                <a16:creationId xmlns:a16="http://schemas.microsoft.com/office/drawing/2014/main" id="{80EDBE4E-D763-4C3C-A880-3FD8920A2D07}"/>
              </a:ext>
            </a:extLst>
          </p:cNvPr>
          <p:cNvGrpSpPr/>
          <p:nvPr/>
        </p:nvGrpSpPr>
        <p:grpSpPr>
          <a:xfrm rot="16200000">
            <a:off x="5402985" y="5450444"/>
            <a:ext cx="577850" cy="892266"/>
            <a:chOff x="8137576" y="5440056"/>
            <a:chExt cx="577850" cy="1588825"/>
          </a:xfrm>
        </p:grpSpPr>
        <p:sp>
          <p:nvSpPr>
            <p:cNvPr id="25" name="圆角矩形 123">
              <a:extLst>
                <a:ext uri="{FF2B5EF4-FFF2-40B4-BE49-F238E27FC236}">
                  <a16:creationId xmlns:a16="http://schemas.microsoft.com/office/drawing/2014/main" id="{34CF5D02-2482-4283-AF05-EFFF00720C3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6">
              <a:extLst>
                <a:ext uri="{FF2B5EF4-FFF2-40B4-BE49-F238E27FC236}">
                  <a16:creationId xmlns:a16="http://schemas.microsoft.com/office/drawing/2014/main" id="{FA7038EA-F9AC-4F96-945D-7D9379754177}"/>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7" name="文字版面配置區 2">
            <a:extLst>
              <a:ext uri="{FF2B5EF4-FFF2-40B4-BE49-F238E27FC236}">
                <a16:creationId xmlns:a16="http://schemas.microsoft.com/office/drawing/2014/main" id="{2E8214D5-8690-4E36-9220-D8398583D0D3}"/>
              </a:ext>
            </a:extLst>
          </p:cNvPr>
          <p:cNvSpPr txBox="1">
            <a:spLocks/>
          </p:cNvSpPr>
          <p:nvPr/>
        </p:nvSpPr>
        <p:spPr>
          <a:xfrm>
            <a:off x="5921466" y="5624357"/>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人生意義與靈性滋養</a:t>
            </a:r>
          </a:p>
        </p:txBody>
      </p:sp>
      <p:sp>
        <p:nvSpPr>
          <p:cNvPr id="35" name="語音泡泡: 橢圓形 34">
            <a:extLst>
              <a:ext uri="{FF2B5EF4-FFF2-40B4-BE49-F238E27FC236}">
                <a16:creationId xmlns:a16="http://schemas.microsoft.com/office/drawing/2014/main" id="{991D6409-5279-432D-86C9-B792BE5BA99E}"/>
              </a:ext>
            </a:extLst>
          </p:cNvPr>
          <p:cNvSpPr/>
          <p:nvPr/>
        </p:nvSpPr>
        <p:spPr>
          <a:xfrm>
            <a:off x="10250151" y="2678693"/>
            <a:ext cx="892266" cy="839499"/>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生存</a:t>
            </a:r>
          </a:p>
        </p:txBody>
      </p:sp>
      <p:sp>
        <p:nvSpPr>
          <p:cNvPr id="36" name="語音泡泡: 橢圓形 35">
            <a:extLst>
              <a:ext uri="{FF2B5EF4-FFF2-40B4-BE49-F238E27FC236}">
                <a16:creationId xmlns:a16="http://schemas.microsoft.com/office/drawing/2014/main" id="{A8BDC5C0-A2A4-444E-B5DF-EC540A43AE93}"/>
              </a:ext>
            </a:extLst>
          </p:cNvPr>
          <p:cNvSpPr/>
          <p:nvPr/>
        </p:nvSpPr>
        <p:spPr>
          <a:xfrm>
            <a:off x="10950916" y="3732477"/>
            <a:ext cx="892266" cy="839499"/>
          </a:xfrm>
          <a:prstGeom prst="wedgeEllipseCallout">
            <a:avLst>
              <a:gd name="adj1" fmla="val -51577"/>
              <a:gd name="adj2" fmla="val 534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生活</a:t>
            </a:r>
          </a:p>
        </p:txBody>
      </p:sp>
      <p:sp>
        <p:nvSpPr>
          <p:cNvPr id="37" name="語音泡泡: 橢圓形 36">
            <a:extLst>
              <a:ext uri="{FF2B5EF4-FFF2-40B4-BE49-F238E27FC236}">
                <a16:creationId xmlns:a16="http://schemas.microsoft.com/office/drawing/2014/main" id="{D993E3E0-6BE1-496C-921F-6A43A44E924B}"/>
              </a:ext>
            </a:extLst>
          </p:cNvPr>
          <p:cNvSpPr/>
          <p:nvPr/>
        </p:nvSpPr>
        <p:spPr>
          <a:xfrm>
            <a:off x="10999138" y="5172189"/>
            <a:ext cx="892266" cy="839499"/>
          </a:xfrm>
          <a:prstGeom prst="wedgeEllipseCallout">
            <a:avLst>
              <a:gd name="adj1" fmla="val -75489"/>
              <a:gd name="adj2" fmla="val 171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生命</a:t>
            </a:r>
          </a:p>
        </p:txBody>
      </p:sp>
      <p:sp>
        <p:nvSpPr>
          <p:cNvPr id="38" name="文字版面配置區 2">
            <a:extLst>
              <a:ext uri="{FF2B5EF4-FFF2-40B4-BE49-F238E27FC236}">
                <a16:creationId xmlns:a16="http://schemas.microsoft.com/office/drawing/2014/main" id="{444DA9C6-B919-4CBE-B049-3F77B667ABAF}"/>
              </a:ext>
            </a:extLst>
          </p:cNvPr>
          <p:cNvSpPr txBox="1">
            <a:spLocks/>
          </p:cNvSpPr>
          <p:nvPr/>
        </p:nvSpPr>
        <p:spPr>
          <a:xfrm>
            <a:off x="995043" y="466345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rgbClr val="C00000"/>
                </a:solidFill>
                <a:effectLst/>
              </a:rPr>
              <a:t>三生有幸</a:t>
            </a:r>
          </a:p>
        </p:txBody>
      </p:sp>
      <p:grpSp>
        <p:nvGrpSpPr>
          <p:cNvPr id="31" name="组 90">
            <a:extLst>
              <a:ext uri="{FF2B5EF4-FFF2-40B4-BE49-F238E27FC236}">
                <a16:creationId xmlns:a16="http://schemas.microsoft.com/office/drawing/2014/main" id="{53A2A908-74C3-4C0F-91E9-B582FAE94D86}"/>
              </a:ext>
            </a:extLst>
          </p:cNvPr>
          <p:cNvGrpSpPr/>
          <p:nvPr/>
        </p:nvGrpSpPr>
        <p:grpSpPr>
          <a:xfrm>
            <a:off x="8964088" y="-22546"/>
            <a:ext cx="1806158" cy="1423690"/>
            <a:chOff x="8144701" y="4661354"/>
            <a:chExt cx="1374732" cy="1034490"/>
          </a:xfrm>
        </p:grpSpPr>
        <p:sp>
          <p:nvSpPr>
            <p:cNvPr id="32" name="矩形 31">
              <a:extLst>
                <a:ext uri="{FF2B5EF4-FFF2-40B4-BE49-F238E27FC236}">
                  <a16:creationId xmlns:a16="http://schemas.microsoft.com/office/drawing/2014/main" id="{C37EFDA8-A4E9-4AFF-BF75-565597963548}"/>
                </a:ext>
              </a:extLst>
            </p:cNvPr>
            <p:cNvSpPr/>
            <p:nvPr/>
          </p:nvSpPr>
          <p:spPr>
            <a:xfrm>
              <a:off x="8272311" y="5631062"/>
              <a:ext cx="1119512" cy="64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矩形 32">
              <a:extLst>
                <a:ext uri="{FF2B5EF4-FFF2-40B4-BE49-F238E27FC236}">
                  <a16:creationId xmlns:a16="http://schemas.microsoft.com/office/drawing/2014/main" id="{F5D4F66A-EA0A-4F22-8D3A-D8E0CCAE1347}"/>
                </a:ext>
              </a:extLst>
            </p:cNvPr>
            <p:cNvSpPr/>
            <p:nvPr/>
          </p:nvSpPr>
          <p:spPr>
            <a:xfrm>
              <a:off x="8272311" y="5083793"/>
              <a:ext cx="1119512" cy="547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同侧圆角矩形 58">
              <a:extLst>
                <a:ext uri="{FF2B5EF4-FFF2-40B4-BE49-F238E27FC236}">
                  <a16:creationId xmlns:a16="http://schemas.microsoft.com/office/drawing/2014/main" id="{B8F2EB3B-1C81-42B3-B11D-8785F3B5EE6D}"/>
                </a:ext>
              </a:extLst>
            </p:cNvPr>
            <p:cNvSpPr/>
            <p:nvPr/>
          </p:nvSpPr>
          <p:spPr>
            <a:xfrm>
              <a:off x="8707760" y="5292250"/>
              <a:ext cx="248614" cy="340151"/>
            </a:xfrm>
            <a:prstGeom prst="round2Same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椭圆 59">
              <a:extLst>
                <a:ext uri="{FF2B5EF4-FFF2-40B4-BE49-F238E27FC236}">
                  <a16:creationId xmlns:a16="http://schemas.microsoft.com/office/drawing/2014/main" id="{C56D8321-57E1-466E-A3F3-C0F124D78988}"/>
                </a:ext>
              </a:extLst>
            </p:cNvPr>
            <p:cNvSpPr/>
            <p:nvPr/>
          </p:nvSpPr>
          <p:spPr>
            <a:xfrm>
              <a:off x="8374987"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椭圆 60">
              <a:extLst>
                <a:ext uri="{FF2B5EF4-FFF2-40B4-BE49-F238E27FC236}">
                  <a16:creationId xmlns:a16="http://schemas.microsoft.com/office/drawing/2014/main" id="{7FDD3044-4590-4693-839E-C7C0A99ABD97}"/>
                </a:ext>
              </a:extLst>
            </p:cNvPr>
            <p:cNvSpPr/>
            <p:nvPr/>
          </p:nvSpPr>
          <p:spPr>
            <a:xfrm>
              <a:off x="9059050"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三角形 61">
              <a:extLst>
                <a:ext uri="{FF2B5EF4-FFF2-40B4-BE49-F238E27FC236}">
                  <a16:creationId xmlns:a16="http://schemas.microsoft.com/office/drawing/2014/main" id="{C2BAEEFA-0777-4304-82DE-1E3F49F5B9F3}"/>
                </a:ext>
              </a:extLst>
            </p:cNvPr>
            <p:cNvSpPr/>
            <p:nvPr/>
          </p:nvSpPr>
          <p:spPr>
            <a:xfrm>
              <a:off x="8144701" y="4661354"/>
              <a:ext cx="1374732" cy="42624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椭圆 62">
              <a:extLst>
                <a:ext uri="{FF2B5EF4-FFF2-40B4-BE49-F238E27FC236}">
                  <a16:creationId xmlns:a16="http://schemas.microsoft.com/office/drawing/2014/main" id="{2BD2FBD9-3A72-433B-BBD6-3D460BF27DAB}"/>
                </a:ext>
              </a:extLst>
            </p:cNvPr>
            <p:cNvSpPr/>
            <p:nvPr/>
          </p:nvSpPr>
          <p:spPr>
            <a:xfrm>
              <a:off x="8397504" y="5175520"/>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椭圆 63">
              <a:extLst>
                <a:ext uri="{FF2B5EF4-FFF2-40B4-BE49-F238E27FC236}">
                  <a16:creationId xmlns:a16="http://schemas.microsoft.com/office/drawing/2014/main" id="{96006F27-4E2C-4A8F-A9DE-FE2397FA1E72}"/>
                </a:ext>
              </a:extLst>
            </p:cNvPr>
            <p:cNvSpPr/>
            <p:nvPr/>
          </p:nvSpPr>
          <p:spPr>
            <a:xfrm>
              <a:off x="9081566" y="5173709"/>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4" name="组 36">
            <a:extLst>
              <a:ext uri="{FF2B5EF4-FFF2-40B4-BE49-F238E27FC236}">
                <a16:creationId xmlns:a16="http://schemas.microsoft.com/office/drawing/2014/main" id="{87F82B7F-852A-40D6-848B-4EFE3C95F7ED}"/>
              </a:ext>
            </a:extLst>
          </p:cNvPr>
          <p:cNvGrpSpPr/>
          <p:nvPr/>
        </p:nvGrpSpPr>
        <p:grpSpPr>
          <a:xfrm>
            <a:off x="384682" y="5167955"/>
            <a:ext cx="814876" cy="1157981"/>
            <a:chOff x="10788212" y="1325777"/>
            <a:chExt cx="835399" cy="1187146"/>
          </a:xfrm>
          <a:solidFill>
            <a:schemeClr val="accent2">
              <a:lumMod val="75000"/>
            </a:schemeClr>
          </a:solidFill>
        </p:grpSpPr>
        <p:sp>
          <p:nvSpPr>
            <p:cNvPr id="45" name="三角形 37">
              <a:extLst>
                <a:ext uri="{FF2B5EF4-FFF2-40B4-BE49-F238E27FC236}">
                  <a16:creationId xmlns:a16="http://schemas.microsoft.com/office/drawing/2014/main" id="{FF8949C0-A5E7-4B47-BC67-6B3A4B733796}"/>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三角形 38">
              <a:extLst>
                <a:ext uri="{FF2B5EF4-FFF2-40B4-BE49-F238E27FC236}">
                  <a16:creationId xmlns:a16="http://schemas.microsoft.com/office/drawing/2014/main" id="{C1D74D78-4AAC-4548-9F65-CCA0CCCD61D4}"/>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三角形 39">
              <a:extLst>
                <a:ext uri="{FF2B5EF4-FFF2-40B4-BE49-F238E27FC236}">
                  <a16:creationId xmlns:a16="http://schemas.microsoft.com/office/drawing/2014/main" id="{D62D8533-92B0-4CBC-8F02-0DBDA861DE34}"/>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矩形 47">
              <a:extLst>
                <a:ext uri="{FF2B5EF4-FFF2-40B4-BE49-F238E27FC236}">
                  <a16:creationId xmlns:a16="http://schemas.microsoft.com/office/drawing/2014/main" id="{5215782D-206D-4FF3-B8A4-1F0F622CECE0}"/>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9" name="组 85">
            <a:extLst>
              <a:ext uri="{FF2B5EF4-FFF2-40B4-BE49-F238E27FC236}">
                <a16:creationId xmlns:a16="http://schemas.microsoft.com/office/drawing/2014/main" id="{AF5E9919-889E-4380-952A-21BCEAA4279A}"/>
              </a:ext>
            </a:extLst>
          </p:cNvPr>
          <p:cNvGrpSpPr/>
          <p:nvPr/>
        </p:nvGrpSpPr>
        <p:grpSpPr>
          <a:xfrm>
            <a:off x="891631" y="5854050"/>
            <a:ext cx="466488" cy="662904"/>
            <a:chOff x="10788212" y="1325777"/>
            <a:chExt cx="835399" cy="1187146"/>
          </a:xfrm>
          <a:solidFill>
            <a:schemeClr val="accent2">
              <a:lumMod val="60000"/>
              <a:lumOff val="40000"/>
            </a:schemeClr>
          </a:solidFill>
        </p:grpSpPr>
        <p:sp>
          <p:nvSpPr>
            <p:cNvPr id="50" name="三角形 86">
              <a:extLst>
                <a:ext uri="{FF2B5EF4-FFF2-40B4-BE49-F238E27FC236}">
                  <a16:creationId xmlns:a16="http://schemas.microsoft.com/office/drawing/2014/main" id="{4A6B928B-F0D3-4F2F-A325-B71566A47EBA}"/>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三角形 87">
              <a:extLst>
                <a:ext uri="{FF2B5EF4-FFF2-40B4-BE49-F238E27FC236}">
                  <a16:creationId xmlns:a16="http://schemas.microsoft.com/office/drawing/2014/main" id="{E9243DD9-476D-445C-9165-C4780C89249F}"/>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三角形 88">
              <a:extLst>
                <a:ext uri="{FF2B5EF4-FFF2-40B4-BE49-F238E27FC236}">
                  <a16:creationId xmlns:a16="http://schemas.microsoft.com/office/drawing/2014/main" id="{C9A7DC63-6D10-4003-B9EE-1FF442879579}"/>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3" name="矩形 52">
              <a:extLst>
                <a:ext uri="{FF2B5EF4-FFF2-40B4-BE49-F238E27FC236}">
                  <a16:creationId xmlns:a16="http://schemas.microsoft.com/office/drawing/2014/main" id="{9510381B-E670-4172-B895-D898C3771B56}"/>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4" name="组 92">
            <a:extLst>
              <a:ext uri="{FF2B5EF4-FFF2-40B4-BE49-F238E27FC236}">
                <a16:creationId xmlns:a16="http://schemas.microsoft.com/office/drawing/2014/main" id="{8A33EB52-9737-49CF-B30E-FF943254BD84}"/>
              </a:ext>
            </a:extLst>
          </p:cNvPr>
          <p:cNvGrpSpPr/>
          <p:nvPr/>
        </p:nvGrpSpPr>
        <p:grpSpPr>
          <a:xfrm>
            <a:off x="1858547" y="6143356"/>
            <a:ext cx="578175" cy="629769"/>
            <a:chOff x="2217091" y="2438497"/>
            <a:chExt cx="2539735" cy="2766372"/>
          </a:xfrm>
        </p:grpSpPr>
        <p:sp>
          <p:nvSpPr>
            <p:cNvPr id="55" name="任意形状 93">
              <a:extLst>
                <a:ext uri="{FF2B5EF4-FFF2-40B4-BE49-F238E27FC236}">
                  <a16:creationId xmlns:a16="http://schemas.microsoft.com/office/drawing/2014/main" id="{44DCE4E8-764F-4521-9135-B7D94217F0B7}"/>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圆角矩形 94">
              <a:extLst>
                <a:ext uri="{FF2B5EF4-FFF2-40B4-BE49-F238E27FC236}">
                  <a16:creationId xmlns:a16="http://schemas.microsoft.com/office/drawing/2014/main" id="{F232547B-C8D6-49F1-A00B-87C8DC2A309D}"/>
                </a:ext>
              </a:extLst>
            </p:cNvPr>
            <p:cNvSpPr/>
            <p:nvPr/>
          </p:nvSpPr>
          <p:spPr>
            <a:xfrm>
              <a:off x="2680946" y="2553390"/>
              <a:ext cx="666520" cy="1243837"/>
            </a:xfrm>
            <a:prstGeom prst="roundRect">
              <a:avLst>
                <a:gd name="adj" fmla="val 530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同侧圆角矩形 95">
              <a:extLst>
                <a:ext uri="{FF2B5EF4-FFF2-40B4-BE49-F238E27FC236}">
                  <a16:creationId xmlns:a16="http://schemas.microsoft.com/office/drawing/2014/main" id="{FDC86F58-BAD7-4500-9B9B-B366CBE19A88}"/>
                </a:ext>
              </a:extLst>
            </p:cNvPr>
            <p:cNvSpPr/>
            <p:nvPr/>
          </p:nvSpPr>
          <p:spPr>
            <a:xfrm rot="16200000">
              <a:off x="2413452" y="2443956"/>
              <a:ext cx="534993" cy="9277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矩形 57">
              <a:extLst>
                <a:ext uri="{FF2B5EF4-FFF2-40B4-BE49-F238E27FC236}">
                  <a16:creationId xmlns:a16="http://schemas.microsoft.com/office/drawing/2014/main" id="{BBED83C7-884F-4B6E-A981-A110F8B0D096}"/>
                </a:ext>
              </a:extLst>
            </p:cNvPr>
            <p:cNvSpPr/>
            <p:nvPr/>
          </p:nvSpPr>
          <p:spPr>
            <a:xfrm>
              <a:off x="2680948" y="2640315"/>
              <a:ext cx="562372" cy="158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同侧圆角矩形 97">
              <a:extLst>
                <a:ext uri="{FF2B5EF4-FFF2-40B4-BE49-F238E27FC236}">
                  <a16:creationId xmlns:a16="http://schemas.microsoft.com/office/drawing/2014/main" id="{4FE66AF4-24F9-4639-B4F9-B5CB33F351E3}"/>
                </a:ext>
              </a:extLst>
            </p:cNvPr>
            <p:cNvSpPr/>
            <p:nvPr/>
          </p:nvSpPr>
          <p:spPr>
            <a:xfrm rot="10800000">
              <a:off x="2680947" y="4226742"/>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矩形 59">
              <a:extLst>
                <a:ext uri="{FF2B5EF4-FFF2-40B4-BE49-F238E27FC236}">
                  <a16:creationId xmlns:a16="http://schemas.microsoft.com/office/drawing/2014/main" id="{A63FFC36-6FD8-48F7-A4EE-74FCB305BE49}"/>
                </a:ext>
              </a:extLst>
            </p:cNvPr>
            <p:cNvSpPr/>
            <p:nvPr/>
          </p:nvSpPr>
          <p:spPr>
            <a:xfrm rot="5400000">
              <a:off x="3324656" y="3253677"/>
              <a:ext cx="562372" cy="13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1" name="同侧圆角矩形 99">
              <a:extLst>
                <a:ext uri="{FF2B5EF4-FFF2-40B4-BE49-F238E27FC236}">
                  <a16:creationId xmlns:a16="http://schemas.microsoft.com/office/drawing/2014/main" id="{CFC26D0A-68CF-4C18-99EE-0A695B06D068}"/>
                </a:ext>
              </a:extLst>
            </p:cNvPr>
            <p:cNvSpPr/>
            <p:nvPr/>
          </p:nvSpPr>
          <p:spPr>
            <a:xfrm rot="10800000">
              <a:off x="3938017" y="4214843"/>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同侧圆角矩形 100">
              <a:extLst>
                <a:ext uri="{FF2B5EF4-FFF2-40B4-BE49-F238E27FC236}">
                  <a16:creationId xmlns:a16="http://schemas.microsoft.com/office/drawing/2014/main" id="{03A686F5-C07B-4E0B-8706-EA1660B301E1}"/>
                </a:ext>
              </a:extLst>
            </p:cNvPr>
            <p:cNvSpPr/>
            <p:nvPr/>
          </p:nvSpPr>
          <p:spPr>
            <a:xfrm rot="1800000">
              <a:off x="3047361" y="2438497"/>
              <a:ext cx="273755" cy="50137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101">
              <a:extLst>
                <a:ext uri="{FF2B5EF4-FFF2-40B4-BE49-F238E27FC236}">
                  <a16:creationId xmlns:a16="http://schemas.microsoft.com/office/drawing/2014/main" id="{43088AD3-8F34-4DD2-A96F-BE279FB0CE9A}"/>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椭圆 102">
              <a:extLst>
                <a:ext uri="{FF2B5EF4-FFF2-40B4-BE49-F238E27FC236}">
                  <a16:creationId xmlns:a16="http://schemas.microsoft.com/office/drawing/2014/main" id="{893739F5-4C7C-4109-AA89-4C042C99692B}"/>
                </a:ext>
              </a:extLst>
            </p:cNvPr>
            <p:cNvSpPr/>
            <p:nvPr/>
          </p:nvSpPr>
          <p:spPr>
            <a:xfrm>
              <a:off x="2933939" y="2801719"/>
              <a:ext cx="106092" cy="1060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任意形状 103">
              <a:extLst>
                <a:ext uri="{FF2B5EF4-FFF2-40B4-BE49-F238E27FC236}">
                  <a16:creationId xmlns:a16="http://schemas.microsoft.com/office/drawing/2014/main" id="{3690AE0E-5041-4652-A513-89DC58D21F6C}"/>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6" name="任意形状 104">
              <a:extLst>
                <a:ext uri="{FF2B5EF4-FFF2-40B4-BE49-F238E27FC236}">
                  <a16:creationId xmlns:a16="http://schemas.microsoft.com/office/drawing/2014/main" id="{5749B75A-B200-4C73-A7AA-6B4D8CB6EC16}"/>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7" name="矩形 66">
              <a:extLst>
                <a:ext uri="{FF2B5EF4-FFF2-40B4-BE49-F238E27FC236}">
                  <a16:creationId xmlns:a16="http://schemas.microsoft.com/office/drawing/2014/main" id="{27C1F28A-6B2D-4919-9DE4-07A67C135A39}"/>
                </a:ext>
              </a:extLst>
            </p:cNvPr>
            <p:cNvSpPr/>
            <p:nvPr/>
          </p:nvSpPr>
          <p:spPr>
            <a:xfrm>
              <a:off x="3382813" y="3661023"/>
              <a:ext cx="722671" cy="3358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8" name="组 106">
            <a:extLst>
              <a:ext uri="{FF2B5EF4-FFF2-40B4-BE49-F238E27FC236}">
                <a16:creationId xmlns:a16="http://schemas.microsoft.com/office/drawing/2014/main" id="{C6D0D58B-9B39-4190-B265-3E0540D20267}"/>
              </a:ext>
            </a:extLst>
          </p:cNvPr>
          <p:cNvGrpSpPr/>
          <p:nvPr/>
        </p:nvGrpSpPr>
        <p:grpSpPr>
          <a:xfrm flipH="1">
            <a:off x="2439596" y="5956786"/>
            <a:ext cx="574255" cy="625499"/>
            <a:chOff x="2217091" y="2438497"/>
            <a:chExt cx="2539735" cy="2766372"/>
          </a:xfrm>
        </p:grpSpPr>
        <p:sp>
          <p:nvSpPr>
            <p:cNvPr id="69" name="任意形状 107">
              <a:extLst>
                <a:ext uri="{FF2B5EF4-FFF2-40B4-BE49-F238E27FC236}">
                  <a16:creationId xmlns:a16="http://schemas.microsoft.com/office/drawing/2014/main" id="{C50846A7-E4EF-471D-8F91-2D2C37606CC8}"/>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圆角矩形 108">
              <a:extLst>
                <a:ext uri="{FF2B5EF4-FFF2-40B4-BE49-F238E27FC236}">
                  <a16:creationId xmlns:a16="http://schemas.microsoft.com/office/drawing/2014/main" id="{20B3A03C-C8F1-49B9-A6F2-1C0F32872CFF}"/>
                </a:ext>
              </a:extLst>
            </p:cNvPr>
            <p:cNvSpPr/>
            <p:nvPr/>
          </p:nvSpPr>
          <p:spPr>
            <a:xfrm>
              <a:off x="2680946" y="2553390"/>
              <a:ext cx="666520" cy="1243837"/>
            </a:xfrm>
            <a:prstGeom prst="roundRect">
              <a:avLst>
                <a:gd name="adj" fmla="val 53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同侧圆角矩形 109">
              <a:extLst>
                <a:ext uri="{FF2B5EF4-FFF2-40B4-BE49-F238E27FC236}">
                  <a16:creationId xmlns:a16="http://schemas.microsoft.com/office/drawing/2014/main" id="{9EC62EC6-4FD3-40B9-BE95-0707B75BCA29}"/>
                </a:ext>
              </a:extLst>
            </p:cNvPr>
            <p:cNvSpPr/>
            <p:nvPr/>
          </p:nvSpPr>
          <p:spPr>
            <a:xfrm rot="16200000">
              <a:off x="2413452" y="2443956"/>
              <a:ext cx="534993" cy="92771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矩形 71">
              <a:extLst>
                <a:ext uri="{FF2B5EF4-FFF2-40B4-BE49-F238E27FC236}">
                  <a16:creationId xmlns:a16="http://schemas.microsoft.com/office/drawing/2014/main" id="{C0D3776B-ABA1-4D32-A080-E7D0EB62E40D}"/>
                </a:ext>
              </a:extLst>
            </p:cNvPr>
            <p:cNvSpPr/>
            <p:nvPr/>
          </p:nvSpPr>
          <p:spPr>
            <a:xfrm>
              <a:off x="2680948" y="2640315"/>
              <a:ext cx="562372" cy="1586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同侧圆角矩形 111">
              <a:extLst>
                <a:ext uri="{FF2B5EF4-FFF2-40B4-BE49-F238E27FC236}">
                  <a16:creationId xmlns:a16="http://schemas.microsoft.com/office/drawing/2014/main" id="{1334D34E-C1ED-4F55-84E5-58D5316DD5AF}"/>
                </a:ext>
              </a:extLst>
            </p:cNvPr>
            <p:cNvSpPr/>
            <p:nvPr/>
          </p:nvSpPr>
          <p:spPr>
            <a:xfrm rot="10800000">
              <a:off x="2680947" y="4226742"/>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矩形 73">
              <a:extLst>
                <a:ext uri="{FF2B5EF4-FFF2-40B4-BE49-F238E27FC236}">
                  <a16:creationId xmlns:a16="http://schemas.microsoft.com/office/drawing/2014/main" id="{EA73FD41-9BDE-4F0C-B0C1-168F8FA5EE6D}"/>
                </a:ext>
              </a:extLst>
            </p:cNvPr>
            <p:cNvSpPr/>
            <p:nvPr/>
          </p:nvSpPr>
          <p:spPr>
            <a:xfrm rot="5400000">
              <a:off x="3324656" y="3253677"/>
              <a:ext cx="562372" cy="13837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同侧圆角矩形 113">
              <a:extLst>
                <a:ext uri="{FF2B5EF4-FFF2-40B4-BE49-F238E27FC236}">
                  <a16:creationId xmlns:a16="http://schemas.microsoft.com/office/drawing/2014/main" id="{C313E300-D2E9-4871-AD94-D95FCA602E34}"/>
                </a:ext>
              </a:extLst>
            </p:cNvPr>
            <p:cNvSpPr/>
            <p:nvPr/>
          </p:nvSpPr>
          <p:spPr>
            <a:xfrm rot="10800000">
              <a:off x="3938017" y="4214843"/>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同侧圆角矩形 114">
              <a:extLst>
                <a:ext uri="{FF2B5EF4-FFF2-40B4-BE49-F238E27FC236}">
                  <a16:creationId xmlns:a16="http://schemas.microsoft.com/office/drawing/2014/main" id="{1F32AFA8-2676-4A29-B5F0-F2175DF37C3F}"/>
                </a:ext>
              </a:extLst>
            </p:cNvPr>
            <p:cNvSpPr/>
            <p:nvPr/>
          </p:nvSpPr>
          <p:spPr>
            <a:xfrm rot="1800000">
              <a:off x="3047361" y="2438497"/>
              <a:ext cx="273755" cy="50137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7" name="任意形状 115">
              <a:extLst>
                <a:ext uri="{FF2B5EF4-FFF2-40B4-BE49-F238E27FC236}">
                  <a16:creationId xmlns:a16="http://schemas.microsoft.com/office/drawing/2014/main" id="{8AC1ECD6-5FBE-4ECB-8C40-D6E032C740A8}"/>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椭圆 116">
              <a:extLst>
                <a:ext uri="{FF2B5EF4-FFF2-40B4-BE49-F238E27FC236}">
                  <a16:creationId xmlns:a16="http://schemas.microsoft.com/office/drawing/2014/main" id="{9F6B96AE-B44C-46AF-9825-1A7C1956116A}"/>
                </a:ext>
              </a:extLst>
            </p:cNvPr>
            <p:cNvSpPr/>
            <p:nvPr/>
          </p:nvSpPr>
          <p:spPr>
            <a:xfrm>
              <a:off x="2933939" y="2801719"/>
              <a:ext cx="106092" cy="1060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任意形状 117">
              <a:extLst>
                <a:ext uri="{FF2B5EF4-FFF2-40B4-BE49-F238E27FC236}">
                  <a16:creationId xmlns:a16="http://schemas.microsoft.com/office/drawing/2014/main" id="{EE66F355-D7F4-416C-BA93-DDDE65B7296B}"/>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0" name="任意形状 118">
              <a:extLst>
                <a:ext uri="{FF2B5EF4-FFF2-40B4-BE49-F238E27FC236}">
                  <a16:creationId xmlns:a16="http://schemas.microsoft.com/office/drawing/2014/main" id="{6ACA18B7-BDA8-49EC-87D1-693D03A9CB1D}"/>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81" name="矩形 80">
              <a:extLst>
                <a:ext uri="{FF2B5EF4-FFF2-40B4-BE49-F238E27FC236}">
                  <a16:creationId xmlns:a16="http://schemas.microsoft.com/office/drawing/2014/main" id="{BE2B288E-90F9-4FD8-8155-DBB4E58CCD2A}"/>
                </a:ext>
              </a:extLst>
            </p:cNvPr>
            <p:cNvSpPr/>
            <p:nvPr/>
          </p:nvSpPr>
          <p:spPr>
            <a:xfrm>
              <a:off x="3382813" y="3661023"/>
              <a:ext cx="722671" cy="335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Tree>
    <p:extLst>
      <p:ext uri="{BB962C8B-B14F-4D97-AF65-F5344CB8AC3E}">
        <p14:creationId xmlns:p14="http://schemas.microsoft.com/office/powerpoint/2010/main" val="134075280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a:extLst>
              <a:ext uri="{FF2B5EF4-FFF2-40B4-BE49-F238E27FC236}">
                <a16:creationId xmlns:a16="http://schemas.microsoft.com/office/drawing/2014/main" id="{1B7212E2-95F2-4D52-81C8-9C42AAAB0171}"/>
              </a:ext>
            </a:extLst>
          </p:cNvPr>
          <p:cNvSpPr txBox="1">
            <a:spLocks/>
          </p:cNvSpPr>
          <p:nvPr/>
        </p:nvSpPr>
        <p:spPr>
          <a:xfrm>
            <a:off x="1049583" y="241680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chemeClr val="tx1"/>
                </a:solidFill>
                <a:effectLst/>
              </a:rPr>
              <a:t>生命教育內涵</a:t>
            </a:r>
          </a:p>
        </p:txBody>
      </p:sp>
      <p:grpSp>
        <p:nvGrpSpPr>
          <p:cNvPr id="5" name="组合 4">
            <a:extLst>
              <a:ext uri="{FF2B5EF4-FFF2-40B4-BE49-F238E27FC236}">
                <a16:creationId xmlns:a16="http://schemas.microsoft.com/office/drawing/2014/main" id="{C8B2C2FF-47FC-4F18-AFB2-F2A1655F1B92}"/>
              </a:ext>
            </a:extLst>
          </p:cNvPr>
          <p:cNvGrpSpPr/>
          <p:nvPr/>
        </p:nvGrpSpPr>
        <p:grpSpPr>
          <a:xfrm rot="17704459">
            <a:off x="5807074" y="3267538"/>
            <a:ext cx="577850" cy="892266"/>
            <a:chOff x="8137576" y="5440056"/>
            <a:chExt cx="577850" cy="1588825"/>
          </a:xfrm>
        </p:grpSpPr>
        <p:sp>
          <p:nvSpPr>
            <p:cNvPr id="6" name="圆角矩形 123">
              <a:extLst>
                <a:ext uri="{FF2B5EF4-FFF2-40B4-BE49-F238E27FC236}">
                  <a16:creationId xmlns:a16="http://schemas.microsoft.com/office/drawing/2014/main" id="{B92F186A-DAC4-4A62-A273-A59A901DD734}"/>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73BD0A0F-CC4F-443B-B2DC-FCEE8E6516BB}"/>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4">
            <a:extLst>
              <a:ext uri="{FF2B5EF4-FFF2-40B4-BE49-F238E27FC236}">
                <a16:creationId xmlns:a16="http://schemas.microsoft.com/office/drawing/2014/main" id="{73497D59-D0F2-478D-A651-278A0613C640}"/>
              </a:ext>
            </a:extLst>
          </p:cNvPr>
          <p:cNvGrpSpPr/>
          <p:nvPr/>
        </p:nvGrpSpPr>
        <p:grpSpPr>
          <a:xfrm rot="16200000">
            <a:off x="6456053" y="3417169"/>
            <a:ext cx="577850" cy="892266"/>
            <a:chOff x="8137576" y="5440056"/>
            <a:chExt cx="577850" cy="1588825"/>
          </a:xfrm>
        </p:grpSpPr>
        <p:sp>
          <p:nvSpPr>
            <p:cNvPr id="9" name="圆角矩形 123">
              <a:extLst>
                <a:ext uri="{FF2B5EF4-FFF2-40B4-BE49-F238E27FC236}">
                  <a16:creationId xmlns:a16="http://schemas.microsoft.com/office/drawing/2014/main" id="{DDE75B62-6F0E-4215-B4A1-B3EE0CB97E89}"/>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6">
              <a:extLst>
                <a:ext uri="{FF2B5EF4-FFF2-40B4-BE49-F238E27FC236}">
                  <a16:creationId xmlns:a16="http://schemas.microsoft.com/office/drawing/2014/main" id="{A213F537-FD75-4697-9DDF-DBFDE006F1E8}"/>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组合 4">
            <a:extLst>
              <a:ext uri="{FF2B5EF4-FFF2-40B4-BE49-F238E27FC236}">
                <a16:creationId xmlns:a16="http://schemas.microsoft.com/office/drawing/2014/main" id="{D2AF85ED-3036-4FB2-AFF7-4625B69E77E0}"/>
              </a:ext>
            </a:extLst>
          </p:cNvPr>
          <p:cNvGrpSpPr/>
          <p:nvPr/>
        </p:nvGrpSpPr>
        <p:grpSpPr>
          <a:xfrm rot="17704459">
            <a:off x="5280541" y="4199113"/>
            <a:ext cx="577850" cy="892266"/>
            <a:chOff x="8137576" y="5440056"/>
            <a:chExt cx="577850" cy="1588825"/>
          </a:xfrm>
        </p:grpSpPr>
        <p:sp>
          <p:nvSpPr>
            <p:cNvPr id="13" name="圆角矩形 123">
              <a:extLst>
                <a:ext uri="{FF2B5EF4-FFF2-40B4-BE49-F238E27FC236}">
                  <a16:creationId xmlns:a16="http://schemas.microsoft.com/office/drawing/2014/main" id="{5AF86EAD-95D5-4FB8-BA77-B9508B4AB1C6}"/>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6">
              <a:extLst>
                <a:ext uri="{FF2B5EF4-FFF2-40B4-BE49-F238E27FC236}">
                  <a16:creationId xmlns:a16="http://schemas.microsoft.com/office/drawing/2014/main" id="{8EC395D7-1D26-414E-9036-6827A9AE2D21}"/>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组合 4">
            <a:extLst>
              <a:ext uri="{FF2B5EF4-FFF2-40B4-BE49-F238E27FC236}">
                <a16:creationId xmlns:a16="http://schemas.microsoft.com/office/drawing/2014/main" id="{7F294908-CA9C-4055-A2B5-4E27BFA910D4}"/>
              </a:ext>
            </a:extLst>
          </p:cNvPr>
          <p:cNvGrpSpPr/>
          <p:nvPr/>
        </p:nvGrpSpPr>
        <p:grpSpPr>
          <a:xfrm rot="16200000">
            <a:off x="5929520" y="4348744"/>
            <a:ext cx="577850" cy="892266"/>
            <a:chOff x="8137576" y="5440056"/>
            <a:chExt cx="577850" cy="1588825"/>
          </a:xfrm>
        </p:grpSpPr>
        <p:sp>
          <p:nvSpPr>
            <p:cNvPr id="16" name="圆角矩形 123">
              <a:extLst>
                <a:ext uri="{FF2B5EF4-FFF2-40B4-BE49-F238E27FC236}">
                  <a16:creationId xmlns:a16="http://schemas.microsoft.com/office/drawing/2014/main" id="{16C3CC21-1962-4E0E-B822-5A6A2B92A79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6">
              <a:extLst>
                <a:ext uri="{FF2B5EF4-FFF2-40B4-BE49-F238E27FC236}">
                  <a16:creationId xmlns:a16="http://schemas.microsoft.com/office/drawing/2014/main" id="{5E7D9E7D-8567-48BA-B1B2-CEE6C558FDCA}"/>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8" name="文字版面配置區 2">
            <a:extLst>
              <a:ext uri="{FF2B5EF4-FFF2-40B4-BE49-F238E27FC236}">
                <a16:creationId xmlns:a16="http://schemas.microsoft.com/office/drawing/2014/main" id="{F6727EA5-4CCF-4AFB-B7F1-FB3199C29277}"/>
              </a:ext>
            </a:extLst>
          </p:cNvPr>
          <p:cNvSpPr txBox="1">
            <a:spLocks/>
          </p:cNvSpPr>
          <p:nvPr/>
        </p:nvSpPr>
        <p:spPr>
          <a:xfrm>
            <a:off x="6353055" y="4645246"/>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                  生活美學</a:t>
            </a:r>
          </a:p>
        </p:txBody>
      </p:sp>
      <p:grpSp>
        <p:nvGrpSpPr>
          <p:cNvPr id="21" name="组合 4">
            <a:extLst>
              <a:ext uri="{FF2B5EF4-FFF2-40B4-BE49-F238E27FC236}">
                <a16:creationId xmlns:a16="http://schemas.microsoft.com/office/drawing/2014/main" id="{A3B11659-13A8-4BCD-8173-7E8A5D818F13}"/>
              </a:ext>
            </a:extLst>
          </p:cNvPr>
          <p:cNvGrpSpPr/>
          <p:nvPr/>
        </p:nvGrpSpPr>
        <p:grpSpPr>
          <a:xfrm rot="17704459">
            <a:off x="4754006" y="5300813"/>
            <a:ext cx="577850" cy="892266"/>
            <a:chOff x="8137576" y="5440056"/>
            <a:chExt cx="577850" cy="1588825"/>
          </a:xfrm>
        </p:grpSpPr>
        <p:sp>
          <p:nvSpPr>
            <p:cNvPr id="22" name="圆角矩形 123">
              <a:extLst>
                <a:ext uri="{FF2B5EF4-FFF2-40B4-BE49-F238E27FC236}">
                  <a16:creationId xmlns:a16="http://schemas.microsoft.com/office/drawing/2014/main" id="{F1E55ADA-E42F-4117-8FB3-B43A583B5853}"/>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6">
              <a:extLst>
                <a:ext uri="{FF2B5EF4-FFF2-40B4-BE49-F238E27FC236}">
                  <a16:creationId xmlns:a16="http://schemas.microsoft.com/office/drawing/2014/main" id="{29058EB1-E524-44A0-A462-66D4CF2DCB30}"/>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组合 4">
            <a:extLst>
              <a:ext uri="{FF2B5EF4-FFF2-40B4-BE49-F238E27FC236}">
                <a16:creationId xmlns:a16="http://schemas.microsoft.com/office/drawing/2014/main" id="{80EDBE4E-D763-4C3C-A880-3FD8920A2D07}"/>
              </a:ext>
            </a:extLst>
          </p:cNvPr>
          <p:cNvGrpSpPr/>
          <p:nvPr/>
        </p:nvGrpSpPr>
        <p:grpSpPr>
          <a:xfrm rot="16200000">
            <a:off x="5402985" y="5450444"/>
            <a:ext cx="577850" cy="892266"/>
            <a:chOff x="8137576" y="5440056"/>
            <a:chExt cx="577850" cy="1588825"/>
          </a:xfrm>
        </p:grpSpPr>
        <p:sp>
          <p:nvSpPr>
            <p:cNvPr id="25" name="圆角矩形 123">
              <a:extLst>
                <a:ext uri="{FF2B5EF4-FFF2-40B4-BE49-F238E27FC236}">
                  <a16:creationId xmlns:a16="http://schemas.microsoft.com/office/drawing/2014/main" id="{34CF5D02-2482-4283-AF05-EFFF00720C3D}"/>
                </a:ext>
              </a:extLst>
            </p:cNvPr>
            <p:cNvSpPr/>
            <p:nvPr/>
          </p:nvSpPr>
          <p:spPr>
            <a:xfrm>
              <a:off x="8137576" y="5440056"/>
              <a:ext cx="577850" cy="158882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6">
              <a:extLst>
                <a:ext uri="{FF2B5EF4-FFF2-40B4-BE49-F238E27FC236}">
                  <a16:creationId xmlns:a16="http://schemas.microsoft.com/office/drawing/2014/main" id="{FA7038EA-F9AC-4F96-945D-7D9379754177}"/>
                </a:ext>
              </a:extLst>
            </p:cNvPr>
            <p:cNvCxnSpPr/>
            <p:nvPr/>
          </p:nvCxnSpPr>
          <p:spPr>
            <a:xfrm>
              <a:off x="8426501" y="5536587"/>
              <a:ext cx="0" cy="1492294"/>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7" name="文字版面配置區 2">
            <a:extLst>
              <a:ext uri="{FF2B5EF4-FFF2-40B4-BE49-F238E27FC236}">
                <a16:creationId xmlns:a16="http://schemas.microsoft.com/office/drawing/2014/main" id="{2E8214D5-8690-4E36-9220-D8398583D0D3}"/>
              </a:ext>
            </a:extLst>
          </p:cNvPr>
          <p:cNvSpPr txBox="1">
            <a:spLocks/>
          </p:cNvSpPr>
          <p:nvPr/>
        </p:nvSpPr>
        <p:spPr>
          <a:xfrm>
            <a:off x="5974373" y="5624357"/>
            <a:ext cx="5948363"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800" dirty="0">
                <a:solidFill>
                  <a:schemeClr val="tx1">
                    <a:lumMod val="65000"/>
                    <a:lumOff val="35000"/>
                  </a:schemeClr>
                </a:solidFill>
                <a:effectLst/>
              </a:rPr>
              <a:t>                 靈性滋養</a:t>
            </a:r>
          </a:p>
        </p:txBody>
      </p:sp>
      <p:sp>
        <p:nvSpPr>
          <p:cNvPr id="35" name="語音泡泡: 橢圓形 34">
            <a:extLst>
              <a:ext uri="{FF2B5EF4-FFF2-40B4-BE49-F238E27FC236}">
                <a16:creationId xmlns:a16="http://schemas.microsoft.com/office/drawing/2014/main" id="{991D6409-5279-432D-86C9-B792BE5BA99E}"/>
              </a:ext>
            </a:extLst>
          </p:cNvPr>
          <p:cNvSpPr/>
          <p:nvPr/>
        </p:nvSpPr>
        <p:spPr>
          <a:xfrm>
            <a:off x="10250151" y="2678693"/>
            <a:ext cx="892266" cy="839499"/>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生存</a:t>
            </a:r>
          </a:p>
        </p:txBody>
      </p:sp>
      <p:sp>
        <p:nvSpPr>
          <p:cNvPr id="36" name="語音泡泡: 橢圓形 35">
            <a:extLst>
              <a:ext uri="{FF2B5EF4-FFF2-40B4-BE49-F238E27FC236}">
                <a16:creationId xmlns:a16="http://schemas.microsoft.com/office/drawing/2014/main" id="{A8BDC5C0-A2A4-444E-B5DF-EC540A43AE93}"/>
              </a:ext>
            </a:extLst>
          </p:cNvPr>
          <p:cNvSpPr/>
          <p:nvPr/>
        </p:nvSpPr>
        <p:spPr>
          <a:xfrm>
            <a:off x="10950916" y="3732477"/>
            <a:ext cx="892266" cy="839499"/>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生活</a:t>
            </a:r>
          </a:p>
        </p:txBody>
      </p:sp>
      <p:sp>
        <p:nvSpPr>
          <p:cNvPr id="37" name="語音泡泡: 橢圓形 36">
            <a:extLst>
              <a:ext uri="{FF2B5EF4-FFF2-40B4-BE49-F238E27FC236}">
                <a16:creationId xmlns:a16="http://schemas.microsoft.com/office/drawing/2014/main" id="{D993E3E0-6BE1-496C-921F-6A43A44E924B}"/>
              </a:ext>
            </a:extLst>
          </p:cNvPr>
          <p:cNvSpPr/>
          <p:nvPr/>
        </p:nvSpPr>
        <p:spPr>
          <a:xfrm>
            <a:off x="10999138" y="5172189"/>
            <a:ext cx="892266" cy="839499"/>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生命</a:t>
            </a:r>
          </a:p>
        </p:txBody>
      </p:sp>
      <p:sp>
        <p:nvSpPr>
          <p:cNvPr id="38" name="文字版面配置區 2">
            <a:extLst>
              <a:ext uri="{FF2B5EF4-FFF2-40B4-BE49-F238E27FC236}">
                <a16:creationId xmlns:a16="http://schemas.microsoft.com/office/drawing/2014/main" id="{444DA9C6-B919-4CBE-B049-3F77B667ABAF}"/>
              </a:ext>
            </a:extLst>
          </p:cNvPr>
          <p:cNvSpPr txBox="1">
            <a:spLocks/>
          </p:cNvSpPr>
          <p:nvPr/>
        </p:nvSpPr>
        <p:spPr>
          <a:xfrm>
            <a:off x="1025523" y="466345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rgbClr val="C00000"/>
                </a:solidFill>
                <a:effectLst/>
              </a:rPr>
              <a:t>三生有幸</a:t>
            </a:r>
          </a:p>
        </p:txBody>
      </p:sp>
      <p:grpSp>
        <p:nvGrpSpPr>
          <p:cNvPr id="29" name="组 90">
            <a:extLst>
              <a:ext uri="{FF2B5EF4-FFF2-40B4-BE49-F238E27FC236}">
                <a16:creationId xmlns:a16="http://schemas.microsoft.com/office/drawing/2014/main" id="{30EC3F59-2D8C-4E55-97E6-784B65054006}"/>
              </a:ext>
            </a:extLst>
          </p:cNvPr>
          <p:cNvGrpSpPr/>
          <p:nvPr/>
        </p:nvGrpSpPr>
        <p:grpSpPr>
          <a:xfrm>
            <a:off x="8964088" y="-22546"/>
            <a:ext cx="1806158" cy="1423690"/>
            <a:chOff x="8144701" y="4661354"/>
            <a:chExt cx="1374732" cy="1034490"/>
          </a:xfrm>
        </p:grpSpPr>
        <p:sp>
          <p:nvSpPr>
            <p:cNvPr id="30" name="矩形 29">
              <a:extLst>
                <a:ext uri="{FF2B5EF4-FFF2-40B4-BE49-F238E27FC236}">
                  <a16:creationId xmlns:a16="http://schemas.microsoft.com/office/drawing/2014/main" id="{E52E7012-B73B-40EF-854E-4CD3BDE83B4A}"/>
                </a:ext>
              </a:extLst>
            </p:cNvPr>
            <p:cNvSpPr/>
            <p:nvPr/>
          </p:nvSpPr>
          <p:spPr>
            <a:xfrm>
              <a:off x="8272311" y="5631062"/>
              <a:ext cx="1119512" cy="64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1" name="矩形 30">
              <a:extLst>
                <a:ext uri="{FF2B5EF4-FFF2-40B4-BE49-F238E27FC236}">
                  <a16:creationId xmlns:a16="http://schemas.microsoft.com/office/drawing/2014/main" id="{61E83A56-1F0C-4735-9C51-85103A808E67}"/>
                </a:ext>
              </a:extLst>
            </p:cNvPr>
            <p:cNvSpPr/>
            <p:nvPr/>
          </p:nvSpPr>
          <p:spPr>
            <a:xfrm>
              <a:off x="8272311" y="5083793"/>
              <a:ext cx="1119512" cy="547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同侧圆角矩形 58">
              <a:extLst>
                <a:ext uri="{FF2B5EF4-FFF2-40B4-BE49-F238E27FC236}">
                  <a16:creationId xmlns:a16="http://schemas.microsoft.com/office/drawing/2014/main" id="{C460A4ED-0E9B-4B9E-9B60-616CE8D3BAFF}"/>
                </a:ext>
              </a:extLst>
            </p:cNvPr>
            <p:cNvSpPr/>
            <p:nvPr/>
          </p:nvSpPr>
          <p:spPr>
            <a:xfrm>
              <a:off x="8707760" y="5292250"/>
              <a:ext cx="248614" cy="340151"/>
            </a:xfrm>
            <a:prstGeom prst="round2Same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椭圆 59">
              <a:extLst>
                <a:ext uri="{FF2B5EF4-FFF2-40B4-BE49-F238E27FC236}">
                  <a16:creationId xmlns:a16="http://schemas.microsoft.com/office/drawing/2014/main" id="{DE42C8B2-6270-4F08-A868-1AE70E8B205C}"/>
                </a:ext>
              </a:extLst>
            </p:cNvPr>
            <p:cNvSpPr/>
            <p:nvPr/>
          </p:nvSpPr>
          <p:spPr>
            <a:xfrm>
              <a:off x="8374987"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椭圆 60">
              <a:extLst>
                <a:ext uri="{FF2B5EF4-FFF2-40B4-BE49-F238E27FC236}">
                  <a16:creationId xmlns:a16="http://schemas.microsoft.com/office/drawing/2014/main" id="{8A4FA50A-9536-4520-9DFD-685B87542E3F}"/>
                </a:ext>
              </a:extLst>
            </p:cNvPr>
            <p:cNvSpPr/>
            <p:nvPr/>
          </p:nvSpPr>
          <p:spPr>
            <a:xfrm>
              <a:off x="9059050"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三角形 61">
              <a:extLst>
                <a:ext uri="{FF2B5EF4-FFF2-40B4-BE49-F238E27FC236}">
                  <a16:creationId xmlns:a16="http://schemas.microsoft.com/office/drawing/2014/main" id="{C0A237DD-C089-4BBE-933C-318D05917341}"/>
                </a:ext>
              </a:extLst>
            </p:cNvPr>
            <p:cNvSpPr/>
            <p:nvPr/>
          </p:nvSpPr>
          <p:spPr>
            <a:xfrm>
              <a:off x="8144701" y="4661354"/>
              <a:ext cx="1374732" cy="42624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椭圆 62">
              <a:extLst>
                <a:ext uri="{FF2B5EF4-FFF2-40B4-BE49-F238E27FC236}">
                  <a16:creationId xmlns:a16="http://schemas.microsoft.com/office/drawing/2014/main" id="{39BE97CD-B7F0-4264-8173-B0ED1AFB9201}"/>
                </a:ext>
              </a:extLst>
            </p:cNvPr>
            <p:cNvSpPr/>
            <p:nvPr/>
          </p:nvSpPr>
          <p:spPr>
            <a:xfrm>
              <a:off x="8397504" y="5175520"/>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椭圆 63">
              <a:extLst>
                <a:ext uri="{FF2B5EF4-FFF2-40B4-BE49-F238E27FC236}">
                  <a16:creationId xmlns:a16="http://schemas.microsoft.com/office/drawing/2014/main" id="{4A1B4555-94A1-480D-A020-E2ED533E93FD}"/>
                </a:ext>
              </a:extLst>
            </p:cNvPr>
            <p:cNvSpPr/>
            <p:nvPr/>
          </p:nvSpPr>
          <p:spPr>
            <a:xfrm>
              <a:off x="9081566" y="5173709"/>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2" name="组 36">
            <a:extLst>
              <a:ext uri="{FF2B5EF4-FFF2-40B4-BE49-F238E27FC236}">
                <a16:creationId xmlns:a16="http://schemas.microsoft.com/office/drawing/2014/main" id="{6AFE26CA-5ECE-450B-8FFC-05B83A55E478}"/>
              </a:ext>
            </a:extLst>
          </p:cNvPr>
          <p:cNvGrpSpPr/>
          <p:nvPr/>
        </p:nvGrpSpPr>
        <p:grpSpPr>
          <a:xfrm>
            <a:off x="384682" y="5167955"/>
            <a:ext cx="814876" cy="1157981"/>
            <a:chOff x="10788212" y="1325777"/>
            <a:chExt cx="835399" cy="1187146"/>
          </a:xfrm>
          <a:solidFill>
            <a:schemeClr val="accent2">
              <a:lumMod val="75000"/>
            </a:schemeClr>
          </a:solidFill>
        </p:grpSpPr>
        <p:sp>
          <p:nvSpPr>
            <p:cNvPr id="43" name="三角形 37">
              <a:extLst>
                <a:ext uri="{FF2B5EF4-FFF2-40B4-BE49-F238E27FC236}">
                  <a16:creationId xmlns:a16="http://schemas.microsoft.com/office/drawing/2014/main" id="{E6827AE9-EDE1-490F-8840-A95789BAB9BB}"/>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三角形 38">
              <a:extLst>
                <a:ext uri="{FF2B5EF4-FFF2-40B4-BE49-F238E27FC236}">
                  <a16:creationId xmlns:a16="http://schemas.microsoft.com/office/drawing/2014/main" id="{21598385-948D-4DDF-B8CF-5E2EED1678F1}"/>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5" name="三角形 39">
              <a:extLst>
                <a:ext uri="{FF2B5EF4-FFF2-40B4-BE49-F238E27FC236}">
                  <a16:creationId xmlns:a16="http://schemas.microsoft.com/office/drawing/2014/main" id="{69E5DE79-C08D-46E7-A017-081AB01480B4}"/>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矩形 45">
              <a:extLst>
                <a:ext uri="{FF2B5EF4-FFF2-40B4-BE49-F238E27FC236}">
                  <a16:creationId xmlns:a16="http://schemas.microsoft.com/office/drawing/2014/main" id="{DDE51DDE-07BE-4D28-BE02-4012C42D0DC8}"/>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7" name="组 85">
            <a:extLst>
              <a:ext uri="{FF2B5EF4-FFF2-40B4-BE49-F238E27FC236}">
                <a16:creationId xmlns:a16="http://schemas.microsoft.com/office/drawing/2014/main" id="{BDDB7E3F-2125-4BE0-A628-B3101F4FCCCD}"/>
              </a:ext>
            </a:extLst>
          </p:cNvPr>
          <p:cNvGrpSpPr/>
          <p:nvPr/>
        </p:nvGrpSpPr>
        <p:grpSpPr>
          <a:xfrm>
            <a:off x="891631" y="5854050"/>
            <a:ext cx="466488" cy="662904"/>
            <a:chOff x="10788212" y="1325777"/>
            <a:chExt cx="835399" cy="1187146"/>
          </a:xfrm>
          <a:solidFill>
            <a:schemeClr val="accent2">
              <a:lumMod val="60000"/>
              <a:lumOff val="40000"/>
            </a:schemeClr>
          </a:solidFill>
        </p:grpSpPr>
        <p:sp>
          <p:nvSpPr>
            <p:cNvPr id="48" name="三角形 86">
              <a:extLst>
                <a:ext uri="{FF2B5EF4-FFF2-40B4-BE49-F238E27FC236}">
                  <a16:creationId xmlns:a16="http://schemas.microsoft.com/office/drawing/2014/main" id="{3DEF9388-9D3A-4998-AD55-2A754B244256}"/>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9" name="三角形 87">
              <a:extLst>
                <a:ext uri="{FF2B5EF4-FFF2-40B4-BE49-F238E27FC236}">
                  <a16:creationId xmlns:a16="http://schemas.microsoft.com/office/drawing/2014/main" id="{3379B78B-4E7E-4D1F-9CE8-9E1658DE475F}"/>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0" name="三角形 88">
              <a:extLst>
                <a:ext uri="{FF2B5EF4-FFF2-40B4-BE49-F238E27FC236}">
                  <a16:creationId xmlns:a16="http://schemas.microsoft.com/office/drawing/2014/main" id="{8BB8D2EA-AD1C-4ABE-B0D9-AC28CE787317}"/>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矩形 50">
              <a:extLst>
                <a:ext uri="{FF2B5EF4-FFF2-40B4-BE49-F238E27FC236}">
                  <a16:creationId xmlns:a16="http://schemas.microsoft.com/office/drawing/2014/main" id="{0B6B3C90-B34D-4FC2-A792-13EB0B9F8445}"/>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52" name="组 92">
            <a:extLst>
              <a:ext uri="{FF2B5EF4-FFF2-40B4-BE49-F238E27FC236}">
                <a16:creationId xmlns:a16="http://schemas.microsoft.com/office/drawing/2014/main" id="{8E4F7EC7-2404-4726-A782-E274292CB55C}"/>
              </a:ext>
            </a:extLst>
          </p:cNvPr>
          <p:cNvGrpSpPr/>
          <p:nvPr/>
        </p:nvGrpSpPr>
        <p:grpSpPr>
          <a:xfrm>
            <a:off x="1858547" y="6143356"/>
            <a:ext cx="578175" cy="629769"/>
            <a:chOff x="2217091" y="2438497"/>
            <a:chExt cx="2539735" cy="2766372"/>
          </a:xfrm>
        </p:grpSpPr>
        <p:sp>
          <p:nvSpPr>
            <p:cNvPr id="53" name="任意形状 93">
              <a:extLst>
                <a:ext uri="{FF2B5EF4-FFF2-40B4-BE49-F238E27FC236}">
                  <a16:creationId xmlns:a16="http://schemas.microsoft.com/office/drawing/2014/main" id="{5F516D6E-FC46-4356-9821-3F3C37F6684A}"/>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圆角矩形 94">
              <a:extLst>
                <a:ext uri="{FF2B5EF4-FFF2-40B4-BE49-F238E27FC236}">
                  <a16:creationId xmlns:a16="http://schemas.microsoft.com/office/drawing/2014/main" id="{E983FA85-05A6-419D-B023-A1E384EB4C92}"/>
                </a:ext>
              </a:extLst>
            </p:cNvPr>
            <p:cNvSpPr/>
            <p:nvPr/>
          </p:nvSpPr>
          <p:spPr>
            <a:xfrm>
              <a:off x="2680946" y="2553390"/>
              <a:ext cx="666520" cy="1243837"/>
            </a:xfrm>
            <a:prstGeom prst="roundRect">
              <a:avLst>
                <a:gd name="adj" fmla="val 530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同侧圆角矩形 95">
              <a:extLst>
                <a:ext uri="{FF2B5EF4-FFF2-40B4-BE49-F238E27FC236}">
                  <a16:creationId xmlns:a16="http://schemas.microsoft.com/office/drawing/2014/main" id="{6997769E-9848-4441-9E1C-F193E20862B7}"/>
                </a:ext>
              </a:extLst>
            </p:cNvPr>
            <p:cNvSpPr/>
            <p:nvPr/>
          </p:nvSpPr>
          <p:spPr>
            <a:xfrm rot="16200000">
              <a:off x="2413452" y="2443956"/>
              <a:ext cx="534993" cy="9277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矩形 55">
              <a:extLst>
                <a:ext uri="{FF2B5EF4-FFF2-40B4-BE49-F238E27FC236}">
                  <a16:creationId xmlns:a16="http://schemas.microsoft.com/office/drawing/2014/main" id="{919F02CB-5DD3-4C4A-B3FC-496C1D55E649}"/>
                </a:ext>
              </a:extLst>
            </p:cNvPr>
            <p:cNvSpPr/>
            <p:nvPr/>
          </p:nvSpPr>
          <p:spPr>
            <a:xfrm>
              <a:off x="2680948" y="2640315"/>
              <a:ext cx="562372" cy="158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同侧圆角矩形 97">
              <a:extLst>
                <a:ext uri="{FF2B5EF4-FFF2-40B4-BE49-F238E27FC236}">
                  <a16:creationId xmlns:a16="http://schemas.microsoft.com/office/drawing/2014/main" id="{A2B5A5C9-123F-40FA-BB48-927E0767CCB7}"/>
                </a:ext>
              </a:extLst>
            </p:cNvPr>
            <p:cNvSpPr/>
            <p:nvPr/>
          </p:nvSpPr>
          <p:spPr>
            <a:xfrm rot="10800000">
              <a:off x="2680947" y="4226742"/>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矩形 57">
              <a:extLst>
                <a:ext uri="{FF2B5EF4-FFF2-40B4-BE49-F238E27FC236}">
                  <a16:creationId xmlns:a16="http://schemas.microsoft.com/office/drawing/2014/main" id="{BB27C598-A22C-4D04-A2B9-BE991319A36A}"/>
                </a:ext>
              </a:extLst>
            </p:cNvPr>
            <p:cNvSpPr/>
            <p:nvPr/>
          </p:nvSpPr>
          <p:spPr>
            <a:xfrm rot="5400000">
              <a:off x="3324656" y="3253677"/>
              <a:ext cx="562372" cy="13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同侧圆角矩形 99">
              <a:extLst>
                <a:ext uri="{FF2B5EF4-FFF2-40B4-BE49-F238E27FC236}">
                  <a16:creationId xmlns:a16="http://schemas.microsoft.com/office/drawing/2014/main" id="{ACF6E0DE-C836-483F-BE69-57E138FCCE8F}"/>
                </a:ext>
              </a:extLst>
            </p:cNvPr>
            <p:cNvSpPr/>
            <p:nvPr/>
          </p:nvSpPr>
          <p:spPr>
            <a:xfrm rot="10800000">
              <a:off x="3938017" y="4214843"/>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同侧圆角矩形 100">
              <a:extLst>
                <a:ext uri="{FF2B5EF4-FFF2-40B4-BE49-F238E27FC236}">
                  <a16:creationId xmlns:a16="http://schemas.microsoft.com/office/drawing/2014/main" id="{B8EABB76-335F-4067-866E-5A4F947C1C7A}"/>
                </a:ext>
              </a:extLst>
            </p:cNvPr>
            <p:cNvSpPr/>
            <p:nvPr/>
          </p:nvSpPr>
          <p:spPr>
            <a:xfrm rot="1800000">
              <a:off x="3047361" y="2438497"/>
              <a:ext cx="273755" cy="50137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1" name="任意形状 101">
              <a:extLst>
                <a:ext uri="{FF2B5EF4-FFF2-40B4-BE49-F238E27FC236}">
                  <a16:creationId xmlns:a16="http://schemas.microsoft.com/office/drawing/2014/main" id="{EE5C954E-889C-4D75-866E-5114CB1FA65E}"/>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椭圆 102">
              <a:extLst>
                <a:ext uri="{FF2B5EF4-FFF2-40B4-BE49-F238E27FC236}">
                  <a16:creationId xmlns:a16="http://schemas.microsoft.com/office/drawing/2014/main" id="{D5A7DB6B-2272-42E7-AE5C-BF14EFF1A59C}"/>
                </a:ext>
              </a:extLst>
            </p:cNvPr>
            <p:cNvSpPr/>
            <p:nvPr/>
          </p:nvSpPr>
          <p:spPr>
            <a:xfrm>
              <a:off x="2933939" y="2801719"/>
              <a:ext cx="106092" cy="1060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3" name="任意形状 103">
              <a:extLst>
                <a:ext uri="{FF2B5EF4-FFF2-40B4-BE49-F238E27FC236}">
                  <a16:creationId xmlns:a16="http://schemas.microsoft.com/office/drawing/2014/main" id="{52924A65-4578-45C7-87A8-B68233349D04}"/>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4" name="任意形状 104">
              <a:extLst>
                <a:ext uri="{FF2B5EF4-FFF2-40B4-BE49-F238E27FC236}">
                  <a16:creationId xmlns:a16="http://schemas.microsoft.com/office/drawing/2014/main" id="{E6F71CCA-50A8-4D16-9664-BCD3D660AB98}"/>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5" name="矩形 64">
              <a:extLst>
                <a:ext uri="{FF2B5EF4-FFF2-40B4-BE49-F238E27FC236}">
                  <a16:creationId xmlns:a16="http://schemas.microsoft.com/office/drawing/2014/main" id="{2A1CEC33-2749-442E-A49B-286962003875}"/>
                </a:ext>
              </a:extLst>
            </p:cNvPr>
            <p:cNvSpPr/>
            <p:nvPr/>
          </p:nvSpPr>
          <p:spPr>
            <a:xfrm>
              <a:off x="3382813" y="3661023"/>
              <a:ext cx="722671" cy="3358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66" name="组 106">
            <a:extLst>
              <a:ext uri="{FF2B5EF4-FFF2-40B4-BE49-F238E27FC236}">
                <a16:creationId xmlns:a16="http://schemas.microsoft.com/office/drawing/2014/main" id="{8A3EB174-81BF-4744-BFD0-C332207A0480}"/>
              </a:ext>
            </a:extLst>
          </p:cNvPr>
          <p:cNvGrpSpPr/>
          <p:nvPr/>
        </p:nvGrpSpPr>
        <p:grpSpPr>
          <a:xfrm flipH="1">
            <a:off x="2439596" y="5956786"/>
            <a:ext cx="574255" cy="625499"/>
            <a:chOff x="2217091" y="2438497"/>
            <a:chExt cx="2539735" cy="2766372"/>
          </a:xfrm>
        </p:grpSpPr>
        <p:sp>
          <p:nvSpPr>
            <p:cNvPr id="67" name="任意形状 107">
              <a:extLst>
                <a:ext uri="{FF2B5EF4-FFF2-40B4-BE49-F238E27FC236}">
                  <a16:creationId xmlns:a16="http://schemas.microsoft.com/office/drawing/2014/main" id="{760AAC51-0DEB-42DA-B83C-C7F32C644F1A}"/>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8" name="圆角矩形 108">
              <a:extLst>
                <a:ext uri="{FF2B5EF4-FFF2-40B4-BE49-F238E27FC236}">
                  <a16:creationId xmlns:a16="http://schemas.microsoft.com/office/drawing/2014/main" id="{AA9673A2-16C5-4BEA-8F4F-9DC2C00799CC}"/>
                </a:ext>
              </a:extLst>
            </p:cNvPr>
            <p:cNvSpPr/>
            <p:nvPr/>
          </p:nvSpPr>
          <p:spPr>
            <a:xfrm>
              <a:off x="2680946" y="2553390"/>
              <a:ext cx="666520" cy="1243837"/>
            </a:xfrm>
            <a:prstGeom prst="roundRect">
              <a:avLst>
                <a:gd name="adj" fmla="val 53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9" name="同侧圆角矩形 109">
              <a:extLst>
                <a:ext uri="{FF2B5EF4-FFF2-40B4-BE49-F238E27FC236}">
                  <a16:creationId xmlns:a16="http://schemas.microsoft.com/office/drawing/2014/main" id="{D4F8BAD3-BFC5-4379-A1C7-8E8E45AA028E}"/>
                </a:ext>
              </a:extLst>
            </p:cNvPr>
            <p:cNvSpPr/>
            <p:nvPr/>
          </p:nvSpPr>
          <p:spPr>
            <a:xfrm rot="16200000">
              <a:off x="2413452" y="2443956"/>
              <a:ext cx="534993" cy="92771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0" name="矩形 69">
              <a:extLst>
                <a:ext uri="{FF2B5EF4-FFF2-40B4-BE49-F238E27FC236}">
                  <a16:creationId xmlns:a16="http://schemas.microsoft.com/office/drawing/2014/main" id="{FE54E200-05C7-47AF-B900-CBEE256CBB91}"/>
                </a:ext>
              </a:extLst>
            </p:cNvPr>
            <p:cNvSpPr/>
            <p:nvPr/>
          </p:nvSpPr>
          <p:spPr>
            <a:xfrm>
              <a:off x="2680948" y="2640315"/>
              <a:ext cx="562372" cy="1586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1" name="同侧圆角矩形 111">
              <a:extLst>
                <a:ext uri="{FF2B5EF4-FFF2-40B4-BE49-F238E27FC236}">
                  <a16:creationId xmlns:a16="http://schemas.microsoft.com/office/drawing/2014/main" id="{AED9C426-1F84-4C9E-99ED-82E241DA2506}"/>
                </a:ext>
              </a:extLst>
            </p:cNvPr>
            <p:cNvSpPr/>
            <p:nvPr/>
          </p:nvSpPr>
          <p:spPr>
            <a:xfrm rot="10800000">
              <a:off x="2680947" y="4226742"/>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2" name="矩形 71">
              <a:extLst>
                <a:ext uri="{FF2B5EF4-FFF2-40B4-BE49-F238E27FC236}">
                  <a16:creationId xmlns:a16="http://schemas.microsoft.com/office/drawing/2014/main" id="{B5432190-CAAC-4EC3-9BE5-D15E712CEE3C}"/>
                </a:ext>
              </a:extLst>
            </p:cNvPr>
            <p:cNvSpPr/>
            <p:nvPr/>
          </p:nvSpPr>
          <p:spPr>
            <a:xfrm rot="5400000">
              <a:off x="3324656" y="3253677"/>
              <a:ext cx="562372" cy="13837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3" name="同侧圆角矩形 113">
              <a:extLst>
                <a:ext uri="{FF2B5EF4-FFF2-40B4-BE49-F238E27FC236}">
                  <a16:creationId xmlns:a16="http://schemas.microsoft.com/office/drawing/2014/main" id="{67571C86-AF3F-4BB8-BD42-A045151561F4}"/>
                </a:ext>
              </a:extLst>
            </p:cNvPr>
            <p:cNvSpPr/>
            <p:nvPr/>
          </p:nvSpPr>
          <p:spPr>
            <a:xfrm rot="10800000">
              <a:off x="3938017" y="4214843"/>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4" name="同侧圆角矩形 114">
              <a:extLst>
                <a:ext uri="{FF2B5EF4-FFF2-40B4-BE49-F238E27FC236}">
                  <a16:creationId xmlns:a16="http://schemas.microsoft.com/office/drawing/2014/main" id="{3939B7ED-B543-49EF-9B54-DA25AB4D3317}"/>
                </a:ext>
              </a:extLst>
            </p:cNvPr>
            <p:cNvSpPr/>
            <p:nvPr/>
          </p:nvSpPr>
          <p:spPr>
            <a:xfrm rot="1800000">
              <a:off x="3047361" y="2438497"/>
              <a:ext cx="273755" cy="50137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5" name="任意形状 115">
              <a:extLst>
                <a:ext uri="{FF2B5EF4-FFF2-40B4-BE49-F238E27FC236}">
                  <a16:creationId xmlns:a16="http://schemas.microsoft.com/office/drawing/2014/main" id="{821E06E9-A09A-4944-BE5D-CD2B3DCCB656}"/>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6" name="椭圆 116">
              <a:extLst>
                <a:ext uri="{FF2B5EF4-FFF2-40B4-BE49-F238E27FC236}">
                  <a16:creationId xmlns:a16="http://schemas.microsoft.com/office/drawing/2014/main" id="{A7458867-BC49-40D7-BF77-A5626DB5E5CD}"/>
                </a:ext>
              </a:extLst>
            </p:cNvPr>
            <p:cNvSpPr/>
            <p:nvPr/>
          </p:nvSpPr>
          <p:spPr>
            <a:xfrm>
              <a:off x="2933939" y="2801719"/>
              <a:ext cx="106092" cy="1060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7" name="任意形状 117">
              <a:extLst>
                <a:ext uri="{FF2B5EF4-FFF2-40B4-BE49-F238E27FC236}">
                  <a16:creationId xmlns:a16="http://schemas.microsoft.com/office/drawing/2014/main" id="{F46D9721-73D9-4222-8D58-FA4F6B515BD6}"/>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8" name="任意形状 118">
              <a:extLst>
                <a:ext uri="{FF2B5EF4-FFF2-40B4-BE49-F238E27FC236}">
                  <a16:creationId xmlns:a16="http://schemas.microsoft.com/office/drawing/2014/main" id="{92C6BBE4-353E-4F8B-8D4A-8209ADA24F55}"/>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79" name="矩形 78">
              <a:extLst>
                <a:ext uri="{FF2B5EF4-FFF2-40B4-BE49-F238E27FC236}">
                  <a16:creationId xmlns:a16="http://schemas.microsoft.com/office/drawing/2014/main" id="{C5D8D423-700A-4808-8150-BD6B6F4A4D96}"/>
                </a:ext>
              </a:extLst>
            </p:cNvPr>
            <p:cNvSpPr/>
            <p:nvPr/>
          </p:nvSpPr>
          <p:spPr>
            <a:xfrm>
              <a:off x="3382813" y="3661023"/>
              <a:ext cx="722671" cy="335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Tree>
    <p:extLst>
      <p:ext uri="{BB962C8B-B14F-4D97-AF65-F5344CB8AC3E}">
        <p14:creationId xmlns:p14="http://schemas.microsoft.com/office/powerpoint/2010/main" val="3305855030"/>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15"/>
                                        </p:tgtEl>
                                        <p:attrNameLst>
                                          <p:attrName>ppt_w</p:attrName>
                                        </p:attrNameLst>
                                      </p:cBhvr>
                                      <p:tavLst>
                                        <p:tav tm="0">
                                          <p:val>
                                            <p:strVal val="ppt_w"/>
                                          </p:val>
                                        </p:tav>
                                        <p:tav tm="100000">
                                          <p:val>
                                            <p:fltVal val="0"/>
                                          </p:val>
                                        </p:tav>
                                      </p:tavLst>
                                    </p:anim>
                                    <p:anim calcmode="lin" valueType="num">
                                      <p:cBhvr>
                                        <p:cTn id="27" dur="500"/>
                                        <p:tgtEl>
                                          <p:spTgt spid="15"/>
                                        </p:tgtEl>
                                        <p:attrNameLst>
                                          <p:attrName>ppt_h</p:attrName>
                                        </p:attrNameLst>
                                      </p:cBhvr>
                                      <p:tavLst>
                                        <p:tav tm="0">
                                          <p:val>
                                            <p:strVal val="ppt_h"/>
                                          </p:val>
                                        </p:tav>
                                        <p:tav tm="100000">
                                          <p:val>
                                            <p:fltVal val="0"/>
                                          </p:val>
                                        </p:tav>
                                      </p:tavLst>
                                    </p:anim>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53" presetClass="exit" presetSubtype="32" fill="hold" nodeType="withEffect">
                                  <p:stCondLst>
                                    <p:cond delay="0"/>
                                  </p:stCondLst>
                                  <p:childTnLst>
                                    <p:anim calcmode="lin" valueType="num">
                                      <p:cBhvr>
                                        <p:cTn id="31" dur="500"/>
                                        <p:tgtEl>
                                          <p:spTgt spid="21"/>
                                        </p:tgtEl>
                                        <p:attrNameLst>
                                          <p:attrName>ppt_w</p:attrName>
                                        </p:attrNameLst>
                                      </p:cBhvr>
                                      <p:tavLst>
                                        <p:tav tm="0">
                                          <p:val>
                                            <p:strVal val="ppt_w"/>
                                          </p:val>
                                        </p:tav>
                                        <p:tav tm="100000">
                                          <p:val>
                                            <p:fltVal val="0"/>
                                          </p:val>
                                        </p:tav>
                                      </p:tavLst>
                                    </p:anim>
                                    <p:anim calcmode="lin" valueType="num">
                                      <p:cBhvr>
                                        <p:cTn id="32" dur="500"/>
                                        <p:tgtEl>
                                          <p:spTgt spid="21"/>
                                        </p:tgtEl>
                                        <p:attrNameLst>
                                          <p:attrName>ppt_h</p:attrName>
                                        </p:attrNameLst>
                                      </p:cBhvr>
                                      <p:tavLst>
                                        <p:tav tm="0">
                                          <p:val>
                                            <p:strVal val="ppt_h"/>
                                          </p:val>
                                        </p:tav>
                                        <p:tav tm="100000">
                                          <p:val>
                                            <p:fltVal val="0"/>
                                          </p:val>
                                        </p:tav>
                                      </p:tavLst>
                                    </p:anim>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par>
                                <p:cTn id="35" presetID="53" presetClass="exit" presetSubtype="32" fill="hold" nodeType="withEffect">
                                  <p:stCondLst>
                                    <p:cond delay="0"/>
                                  </p:stCondLst>
                                  <p:childTnLst>
                                    <p:anim calcmode="lin" valueType="num">
                                      <p:cBhvr>
                                        <p:cTn id="36" dur="500"/>
                                        <p:tgtEl>
                                          <p:spTgt spid="24"/>
                                        </p:tgtEl>
                                        <p:attrNameLst>
                                          <p:attrName>ppt_w</p:attrName>
                                        </p:attrNameLst>
                                      </p:cBhvr>
                                      <p:tavLst>
                                        <p:tav tm="0">
                                          <p:val>
                                            <p:strVal val="ppt_w"/>
                                          </p:val>
                                        </p:tav>
                                        <p:tav tm="100000">
                                          <p:val>
                                            <p:fltVal val="0"/>
                                          </p:val>
                                        </p:tav>
                                      </p:tavLst>
                                    </p:anim>
                                    <p:anim calcmode="lin" valueType="num">
                                      <p:cBhvr>
                                        <p:cTn id="37" dur="500"/>
                                        <p:tgtEl>
                                          <p:spTgt spid="24"/>
                                        </p:tgtEl>
                                        <p:attrNameLst>
                                          <p:attrName>ppt_h</p:attrName>
                                        </p:attrNameLst>
                                      </p:cBhvr>
                                      <p:tavLst>
                                        <p:tav tm="0">
                                          <p:val>
                                            <p:strVal val="ppt_h"/>
                                          </p:val>
                                        </p:tav>
                                        <p:tav tm="100000">
                                          <p:val>
                                            <p:fltVal val="0"/>
                                          </p:val>
                                        </p:tav>
                                      </p:tavLst>
                                    </p:anim>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35"/>
                                        </p:tgtEl>
                                        <p:attrNameLst>
                                          <p:attrName>ppt_w</p:attrName>
                                        </p:attrNameLst>
                                      </p:cBhvr>
                                      <p:tavLst>
                                        <p:tav tm="0">
                                          <p:val>
                                            <p:strVal val="ppt_w"/>
                                          </p:val>
                                        </p:tav>
                                        <p:tav tm="100000">
                                          <p:val>
                                            <p:fltVal val="0"/>
                                          </p:val>
                                        </p:tav>
                                      </p:tavLst>
                                    </p:anim>
                                    <p:anim calcmode="lin" valueType="num">
                                      <p:cBhvr>
                                        <p:cTn id="42" dur="500"/>
                                        <p:tgtEl>
                                          <p:spTgt spid="35"/>
                                        </p:tgtEl>
                                        <p:attrNameLst>
                                          <p:attrName>ppt_h</p:attrName>
                                        </p:attrNameLst>
                                      </p:cBhvr>
                                      <p:tavLst>
                                        <p:tav tm="0">
                                          <p:val>
                                            <p:strVal val="ppt_h"/>
                                          </p:val>
                                        </p:tav>
                                        <p:tav tm="100000">
                                          <p:val>
                                            <p:fltVal val="0"/>
                                          </p:val>
                                        </p:tav>
                                      </p:tavLst>
                                    </p:anim>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36"/>
                                        </p:tgtEl>
                                        <p:attrNameLst>
                                          <p:attrName>ppt_w</p:attrName>
                                        </p:attrNameLst>
                                      </p:cBhvr>
                                      <p:tavLst>
                                        <p:tav tm="0">
                                          <p:val>
                                            <p:strVal val="ppt_w"/>
                                          </p:val>
                                        </p:tav>
                                        <p:tav tm="100000">
                                          <p:val>
                                            <p:fltVal val="0"/>
                                          </p:val>
                                        </p:tav>
                                      </p:tavLst>
                                    </p:anim>
                                    <p:anim calcmode="lin" valueType="num">
                                      <p:cBhvr>
                                        <p:cTn id="47" dur="500"/>
                                        <p:tgtEl>
                                          <p:spTgt spid="36"/>
                                        </p:tgtEl>
                                        <p:attrNameLst>
                                          <p:attrName>ppt_h</p:attrName>
                                        </p:attrNameLst>
                                      </p:cBhvr>
                                      <p:tavLst>
                                        <p:tav tm="0">
                                          <p:val>
                                            <p:strVal val="ppt_h"/>
                                          </p:val>
                                        </p:tav>
                                        <p:tav tm="100000">
                                          <p:val>
                                            <p:fltVal val="0"/>
                                          </p:val>
                                        </p:tav>
                                      </p:tavLst>
                                    </p:anim>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37"/>
                                        </p:tgtEl>
                                        <p:attrNameLst>
                                          <p:attrName>ppt_w</p:attrName>
                                        </p:attrNameLst>
                                      </p:cBhvr>
                                      <p:tavLst>
                                        <p:tav tm="0">
                                          <p:val>
                                            <p:strVal val="ppt_w"/>
                                          </p:val>
                                        </p:tav>
                                        <p:tav tm="100000">
                                          <p:val>
                                            <p:fltVal val="0"/>
                                          </p:val>
                                        </p:tav>
                                      </p:tavLst>
                                    </p:anim>
                                    <p:anim calcmode="lin" valueType="num">
                                      <p:cBhvr>
                                        <p:cTn id="52" dur="500"/>
                                        <p:tgtEl>
                                          <p:spTgt spid="37"/>
                                        </p:tgtEl>
                                        <p:attrNameLst>
                                          <p:attrName>ppt_h</p:attrName>
                                        </p:attrNameLst>
                                      </p:cBhvr>
                                      <p:tavLst>
                                        <p:tav tm="0">
                                          <p:val>
                                            <p:strVal val="ppt_h"/>
                                          </p:val>
                                        </p:tav>
                                        <p:tav tm="100000">
                                          <p:val>
                                            <p:fltVal val="0"/>
                                          </p:val>
                                        </p:tav>
                                      </p:tavLst>
                                    </p:anim>
                                    <p:animEffect transition="out" filter="fade">
                                      <p:cBhvr>
                                        <p:cTn id="53" dur="500"/>
                                        <p:tgtEl>
                                          <p:spTgt spid="37"/>
                                        </p:tgtEl>
                                      </p:cBhvr>
                                    </p:animEffect>
                                    <p:set>
                                      <p:cBhvr>
                                        <p:cTn id="54" dur="1" fill="hold">
                                          <p:stCondLst>
                                            <p:cond delay="499"/>
                                          </p:stCondLst>
                                        </p:cTn>
                                        <p:tgtEl>
                                          <p:spTgt spid="37"/>
                                        </p:tgtEl>
                                        <p:attrNameLst>
                                          <p:attrName>style.visibility</p:attrName>
                                        </p:attrNameLst>
                                      </p:cBhvr>
                                      <p:to>
                                        <p:strVal val="hidden"/>
                                      </p:to>
                                    </p:set>
                                  </p:childTnLst>
                                </p:cTn>
                              </p:par>
                              <p:par>
                                <p:cTn id="55" presetID="53" presetClass="exit" presetSubtype="32" fill="hold" grpId="0" nodeType="withEffect">
                                  <p:stCondLst>
                                    <p:cond delay="0"/>
                                  </p:stCondLst>
                                  <p:childTnLst>
                                    <p:anim calcmode="lin" valueType="num">
                                      <p:cBhvr>
                                        <p:cTn id="56" dur="500"/>
                                        <p:tgtEl>
                                          <p:spTgt spid="38"/>
                                        </p:tgtEl>
                                        <p:attrNameLst>
                                          <p:attrName>ppt_w</p:attrName>
                                        </p:attrNameLst>
                                      </p:cBhvr>
                                      <p:tavLst>
                                        <p:tav tm="0">
                                          <p:val>
                                            <p:strVal val="ppt_w"/>
                                          </p:val>
                                        </p:tav>
                                        <p:tav tm="100000">
                                          <p:val>
                                            <p:fltVal val="0"/>
                                          </p:val>
                                        </p:tav>
                                      </p:tavLst>
                                    </p:anim>
                                    <p:anim calcmode="lin" valueType="num">
                                      <p:cBhvr>
                                        <p:cTn id="57" dur="500"/>
                                        <p:tgtEl>
                                          <p:spTgt spid="38"/>
                                        </p:tgtEl>
                                        <p:attrNameLst>
                                          <p:attrName>ppt_h</p:attrName>
                                        </p:attrNameLst>
                                      </p:cBhvr>
                                      <p:tavLst>
                                        <p:tav tm="0">
                                          <p:val>
                                            <p:strVal val="ppt_h"/>
                                          </p:val>
                                        </p:tav>
                                        <p:tav tm="100000">
                                          <p:val>
                                            <p:fltVal val="0"/>
                                          </p:val>
                                        </p:tav>
                                      </p:tavLst>
                                    </p:anim>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42" presetClass="path" presetSubtype="0" accel="50000" decel="50000" fill="hold" grpId="0" nodeType="withEffect">
                                  <p:stCondLst>
                                    <p:cond delay="0"/>
                                  </p:stCondLst>
                                  <p:childTnLst>
                                    <p:animMotion origin="layout" path="M -3.95833E-6 7.40741E-7 L -0.64244 -0.57454 " pathEditMode="relative" rAng="0" ptsTypes="AA">
                                      <p:cBhvr>
                                        <p:cTn id="61" dur="2000" fill="hold"/>
                                        <p:tgtEl>
                                          <p:spTgt spid="18"/>
                                        </p:tgtEl>
                                        <p:attrNameLst>
                                          <p:attrName>ppt_x</p:attrName>
                                          <p:attrName>ppt_y</p:attrName>
                                        </p:attrNameLst>
                                      </p:cBhvr>
                                      <p:rCtr x="-32122" y="-28727"/>
                                    </p:animMotion>
                                  </p:childTnLst>
                                </p:cTn>
                              </p:par>
                              <p:par>
                                <p:cTn id="62" presetID="42" presetClass="path" presetSubtype="0" accel="50000" decel="50000" fill="hold" grpId="0" nodeType="withEffect">
                                  <p:stCondLst>
                                    <p:cond delay="0"/>
                                  </p:stCondLst>
                                  <p:childTnLst>
                                    <p:animMotion origin="layout" path="M -4.16667E-6 -3.33333E-6 L -0.18281 -0.37014 " pathEditMode="relative" rAng="0" ptsTypes="AA">
                                      <p:cBhvr>
                                        <p:cTn id="63" dur="2000" fill="hold"/>
                                        <p:tgtEl>
                                          <p:spTgt spid="27"/>
                                        </p:tgtEl>
                                        <p:attrNameLst>
                                          <p:attrName>ppt_x</p:attrName>
                                          <p:attrName>ppt_y</p:attrName>
                                        </p:attrNameLst>
                                      </p:cBhvr>
                                      <p:rCtr x="-9141" y="-1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7" grpId="0"/>
      <p:bldP spid="35" grpId="0" animBg="1"/>
      <p:bldP spid="36" grpId="0" animBg="1"/>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63870AC-5697-4F2B-ADAB-250BB1A205FC}"/>
              </a:ext>
            </a:extLst>
          </p:cNvPr>
          <p:cNvSpPr>
            <a:spLocks noGrp="1"/>
          </p:cNvSpPr>
          <p:nvPr>
            <p:ph type="body" sz="quarter" idx="4294967295"/>
          </p:nvPr>
        </p:nvSpPr>
        <p:spPr>
          <a:xfrm>
            <a:off x="3512884" y="162652"/>
            <a:ext cx="4445921"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p>
            <a:endParaRPr lang="zh-TW" altLang="en-US"/>
          </a:p>
        </p:txBody>
      </p:sp>
      <p:pic>
        <p:nvPicPr>
          <p:cNvPr id="5" name="圖片 4">
            <a:extLst>
              <a:ext uri="{FF2B5EF4-FFF2-40B4-BE49-F238E27FC236}">
                <a16:creationId xmlns:a16="http://schemas.microsoft.com/office/drawing/2014/main" id="{A62CF2F7-A8FD-445B-BAA6-045D51292B49}"/>
              </a:ext>
            </a:extLst>
          </p:cNvPr>
          <p:cNvPicPr>
            <a:picLocks noChangeAspect="1"/>
          </p:cNvPicPr>
          <p:nvPr/>
        </p:nvPicPr>
        <p:blipFill>
          <a:blip r:embed="rId3"/>
          <a:stretch>
            <a:fillRect/>
          </a:stretch>
        </p:blipFill>
        <p:spPr>
          <a:xfrm>
            <a:off x="0" y="-24425"/>
            <a:ext cx="12192000" cy="6854653"/>
          </a:xfrm>
          <a:prstGeom prst="rect">
            <a:avLst/>
          </a:prstGeom>
        </p:spPr>
      </p:pic>
      <p:sp>
        <p:nvSpPr>
          <p:cNvPr id="6" name="文字版面配置區 2">
            <a:extLst>
              <a:ext uri="{FF2B5EF4-FFF2-40B4-BE49-F238E27FC236}">
                <a16:creationId xmlns:a16="http://schemas.microsoft.com/office/drawing/2014/main" id="{62603B80-D00B-4592-904A-33270EBA9B00}"/>
              </a:ext>
            </a:extLst>
          </p:cNvPr>
          <p:cNvSpPr txBox="1">
            <a:spLocks/>
          </p:cNvSpPr>
          <p:nvPr/>
        </p:nvSpPr>
        <p:spPr>
          <a:xfrm>
            <a:off x="1049583" y="2416800"/>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chemeClr val="tx1"/>
                </a:solidFill>
                <a:effectLst/>
              </a:rPr>
              <a:t>什麼是美？</a:t>
            </a:r>
          </a:p>
        </p:txBody>
      </p:sp>
      <p:sp>
        <p:nvSpPr>
          <p:cNvPr id="7" name="文字版面配置區 2">
            <a:extLst>
              <a:ext uri="{FF2B5EF4-FFF2-40B4-BE49-F238E27FC236}">
                <a16:creationId xmlns:a16="http://schemas.microsoft.com/office/drawing/2014/main" id="{7B36CF39-9D28-4ED5-A9B0-D7A0A71C7215}"/>
              </a:ext>
            </a:extLst>
          </p:cNvPr>
          <p:cNvSpPr txBox="1">
            <a:spLocks/>
          </p:cNvSpPr>
          <p:nvPr/>
        </p:nvSpPr>
        <p:spPr>
          <a:xfrm>
            <a:off x="6749343" y="4288574"/>
            <a:ext cx="3888882" cy="35312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b="1" kern="1200" baseline="0">
                <a:solidFill>
                  <a:schemeClr val="tx1">
                    <a:lumMod val="75000"/>
                    <a:lumOff val="25000"/>
                  </a:schemeClr>
                </a:solidFill>
                <a:effectLst>
                  <a:outerShdw blurRad="63500" sx="102000" sy="102000" algn="ctr" rotWithShape="0">
                    <a:prstClr val="black">
                      <a:alpha val="4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600" dirty="0">
                <a:solidFill>
                  <a:schemeClr val="tx1"/>
                </a:solidFill>
                <a:effectLst/>
              </a:rPr>
              <a:t>靈性在哪？</a:t>
            </a:r>
          </a:p>
        </p:txBody>
      </p:sp>
      <p:grpSp>
        <p:nvGrpSpPr>
          <p:cNvPr id="16" name="组 90">
            <a:extLst>
              <a:ext uri="{FF2B5EF4-FFF2-40B4-BE49-F238E27FC236}">
                <a16:creationId xmlns:a16="http://schemas.microsoft.com/office/drawing/2014/main" id="{BA3751D4-1346-4376-B046-8F62AE9C6B71}"/>
              </a:ext>
            </a:extLst>
          </p:cNvPr>
          <p:cNvGrpSpPr/>
          <p:nvPr/>
        </p:nvGrpSpPr>
        <p:grpSpPr>
          <a:xfrm>
            <a:off x="8964088" y="-22546"/>
            <a:ext cx="1806158" cy="1423690"/>
            <a:chOff x="8144701" y="4661354"/>
            <a:chExt cx="1374732" cy="1034490"/>
          </a:xfrm>
        </p:grpSpPr>
        <p:sp>
          <p:nvSpPr>
            <p:cNvPr id="17" name="矩形 16">
              <a:extLst>
                <a:ext uri="{FF2B5EF4-FFF2-40B4-BE49-F238E27FC236}">
                  <a16:creationId xmlns:a16="http://schemas.microsoft.com/office/drawing/2014/main" id="{F72CB9C0-53B9-4325-9FD4-B675D3A58F45}"/>
                </a:ext>
              </a:extLst>
            </p:cNvPr>
            <p:cNvSpPr/>
            <p:nvPr/>
          </p:nvSpPr>
          <p:spPr>
            <a:xfrm>
              <a:off x="8272311" y="5631062"/>
              <a:ext cx="1119512" cy="647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8" name="矩形 17">
              <a:extLst>
                <a:ext uri="{FF2B5EF4-FFF2-40B4-BE49-F238E27FC236}">
                  <a16:creationId xmlns:a16="http://schemas.microsoft.com/office/drawing/2014/main" id="{AEC5FF69-81A1-4F38-9578-751FDD388EC3}"/>
                </a:ext>
              </a:extLst>
            </p:cNvPr>
            <p:cNvSpPr/>
            <p:nvPr/>
          </p:nvSpPr>
          <p:spPr>
            <a:xfrm>
              <a:off x="8272311" y="5083793"/>
              <a:ext cx="1119512" cy="547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9" name="同侧圆角矩形 58">
              <a:extLst>
                <a:ext uri="{FF2B5EF4-FFF2-40B4-BE49-F238E27FC236}">
                  <a16:creationId xmlns:a16="http://schemas.microsoft.com/office/drawing/2014/main" id="{9C7FEB75-B6F1-4731-BD0A-7DC4DF74F893}"/>
                </a:ext>
              </a:extLst>
            </p:cNvPr>
            <p:cNvSpPr/>
            <p:nvPr/>
          </p:nvSpPr>
          <p:spPr>
            <a:xfrm>
              <a:off x="8707760" y="5292250"/>
              <a:ext cx="248614" cy="340151"/>
            </a:xfrm>
            <a:prstGeom prst="round2SameRect">
              <a:avLst>
                <a:gd name="adj1" fmla="val 50000"/>
                <a:gd name="adj2"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0" name="椭圆 59">
              <a:extLst>
                <a:ext uri="{FF2B5EF4-FFF2-40B4-BE49-F238E27FC236}">
                  <a16:creationId xmlns:a16="http://schemas.microsoft.com/office/drawing/2014/main" id="{0D4A608F-1845-495B-A566-98C05742FDCC}"/>
                </a:ext>
              </a:extLst>
            </p:cNvPr>
            <p:cNvSpPr/>
            <p:nvPr/>
          </p:nvSpPr>
          <p:spPr>
            <a:xfrm>
              <a:off x="8374987"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1" name="椭圆 60">
              <a:extLst>
                <a:ext uri="{FF2B5EF4-FFF2-40B4-BE49-F238E27FC236}">
                  <a16:creationId xmlns:a16="http://schemas.microsoft.com/office/drawing/2014/main" id="{BEEA3E49-6904-4A65-964D-5757EB1620ED}"/>
                </a:ext>
              </a:extLst>
            </p:cNvPr>
            <p:cNvSpPr/>
            <p:nvPr/>
          </p:nvSpPr>
          <p:spPr>
            <a:xfrm>
              <a:off x="9059050" y="5154622"/>
              <a:ext cx="230097" cy="2300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2" name="三角形 61">
              <a:extLst>
                <a:ext uri="{FF2B5EF4-FFF2-40B4-BE49-F238E27FC236}">
                  <a16:creationId xmlns:a16="http://schemas.microsoft.com/office/drawing/2014/main" id="{2931602D-61CA-454B-AD1E-79F3558F6034}"/>
                </a:ext>
              </a:extLst>
            </p:cNvPr>
            <p:cNvSpPr/>
            <p:nvPr/>
          </p:nvSpPr>
          <p:spPr>
            <a:xfrm>
              <a:off x="8144701" y="4661354"/>
              <a:ext cx="1374732" cy="426242"/>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3" name="椭圆 62">
              <a:extLst>
                <a:ext uri="{FF2B5EF4-FFF2-40B4-BE49-F238E27FC236}">
                  <a16:creationId xmlns:a16="http://schemas.microsoft.com/office/drawing/2014/main" id="{D2D87B8A-46ED-44D9-9CDF-D0889658C5B8}"/>
                </a:ext>
              </a:extLst>
            </p:cNvPr>
            <p:cNvSpPr/>
            <p:nvPr/>
          </p:nvSpPr>
          <p:spPr>
            <a:xfrm>
              <a:off x="8397504" y="5175520"/>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4" name="椭圆 63">
              <a:extLst>
                <a:ext uri="{FF2B5EF4-FFF2-40B4-BE49-F238E27FC236}">
                  <a16:creationId xmlns:a16="http://schemas.microsoft.com/office/drawing/2014/main" id="{A4A3DDE4-9946-4E7E-A7FF-B6748B4D0E7C}"/>
                </a:ext>
              </a:extLst>
            </p:cNvPr>
            <p:cNvSpPr/>
            <p:nvPr/>
          </p:nvSpPr>
          <p:spPr>
            <a:xfrm>
              <a:off x="9081566" y="5173709"/>
              <a:ext cx="185064" cy="185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sp>
        <p:nvSpPr>
          <p:cNvPr id="8" name="文字版面配置區 2">
            <a:extLst>
              <a:ext uri="{FF2B5EF4-FFF2-40B4-BE49-F238E27FC236}">
                <a16:creationId xmlns:a16="http://schemas.microsoft.com/office/drawing/2014/main" id="{3C5956F9-F3FC-4BA8-9E86-8096A8EAFE35}"/>
              </a:ext>
            </a:extLst>
          </p:cNvPr>
          <p:cNvSpPr txBox="1">
            <a:spLocks/>
          </p:cNvSpPr>
          <p:nvPr/>
        </p:nvSpPr>
        <p:spPr>
          <a:xfrm>
            <a:off x="9218185" y="591098"/>
            <a:ext cx="1343097" cy="68667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FFFF00"/>
          </a:solidFill>
        </p:spPr>
        <p:txBody>
          <a:bodyPr wrap="square">
            <a:no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TW" altLang="en-US" sz="3200" b="1" dirty="0">
                <a:solidFill>
                  <a:srgbClr val="FF0000"/>
                </a:solidFill>
              </a:rPr>
              <a:t>幸 福</a:t>
            </a:r>
          </a:p>
        </p:txBody>
      </p:sp>
      <p:grpSp>
        <p:nvGrpSpPr>
          <p:cNvPr id="25" name="组 36">
            <a:extLst>
              <a:ext uri="{FF2B5EF4-FFF2-40B4-BE49-F238E27FC236}">
                <a16:creationId xmlns:a16="http://schemas.microsoft.com/office/drawing/2014/main" id="{EDC1BC6B-B1C1-46C5-84F8-CC2A4BE1A077}"/>
              </a:ext>
            </a:extLst>
          </p:cNvPr>
          <p:cNvGrpSpPr/>
          <p:nvPr/>
        </p:nvGrpSpPr>
        <p:grpSpPr>
          <a:xfrm>
            <a:off x="384682" y="5167955"/>
            <a:ext cx="814876" cy="1157981"/>
            <a:chOff x="10788212" y="1325777"/>
            <a:chExt cx="835399" cy="1187146"/>
          </a:xfrm>
          <a:solidFill>
            <a:schemeClr val="accent2">
              <a:lumMod val="75000"/>
            </a:schemeClr>
          </a:solidFill>
        </p:grpSpPr>
        <p:sp>
          <p:nvSpPr>
            <p:cNvPr id="26" name="三角形 37">
              <a:extLst>
                <a:ext uri="{FF2B5EF4-FFF2-40B4-BE49-F238E27FC236}">
                  <a16:creationId xmlns:a16="http://schemas.microsoft.com/office/drawing/2014/main" id="{5F9EECEF-FF32-4296-9365-E4F1FA966857}"/>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7" name="三角形 38">
              <a:extLst>
                <a:ext uri="{FF2B5EF4-FFF2-40B4-BE49-F238E27FC236}">
                  <a16:creationId xmlns:a16="http://schemas.microsoft.com/office/drawing/2014/main" id="{85165816-97B8-4449-A9C9-43B1BD863022}"/>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8" name="三角形 39">
              <a:extLst>
                <a:ext uri="{FF2B5EF4-FFF2-40B4-BE49-F238E27FC236}">
                  <a16:creationId xmlns:a16="http://schemas.microsoft.com/office/drawing/2014/main" id="{A4EAF50E-5CA8-4AAD-992D-E9202F86CC6E}"/>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29" name="矩形 28">
              <a:extLst>
                <a:ext uri="{FF2B5EF4-FFF2-40B4-BE49-F238E27FC236}">
                  <a16:creationId xmlns:a16="http://schemas.microsoft.com/office/drawing/2014/main" id="{343D54C1-EACB-4486-AE66-99DC59933783}"/>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30" name="组 85">
            <a:extLst>
              <a:ext uri="{FF2B5EF4-FFF2-40B4-BE49-F238E27FC236}">
                <a16:creationId xmlns:a16="http://schemas.microsoft.com/office/drawing/2014/main" id="{F10035D3-8051-4C5A-A92D-02317D97CA72}"/>
              </a:ext>
            </a:extLst>
          </p:cNvPr>
          <p:cNvGrpSpPr/>
          <p:nvPr/>
        </p:nvGrpSpPr>
        <p:grpSpPr>
          <a:xfrm>
            <a:off x="891631" y="5854050"/>
            <a:ext cx="466488" cy="662904"/>
            <a:chOff x="10788212" y="1325777"/>
            <a:chExt cx="835399" cy="1187146"/>
          </a:xfrm>
          <a:solidFill>
            <a:schemeClr val="accent2">
              <a:lumMod val="60000"/>
              <a:lumOff val="40000"/>
            </a:schemeClr>
          </a:solidFill>
        </p:grpSpPr>
        <p:sp>
          <p:nvSpPr>
            <p:cNvPr id="31" name="三角形 86">
              <a:extLst>
                <a:ext uri="{FF2B5EF4-FFF2-40B4-BE49-F238E27FC236}">
                  <a16:creationId xmlns:a16="http://schemas.microsoft.com/office/drawing/2014/main" id="{C5CAC386-63C5-4235-B18F-975984EE53D1}"/>
                </a:ext>
              </a:extLst>
            </p:cNvPr>
            <p:cNvSpPr/>
            <p:nvPr/>
          </p:nvSpPr>
          <p:spPr>
            <a:xfrm>
              <a:off x="10788212" y="132577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2" name="三角形 87">
              <a:extLst>
                <a:ext uri="{FF2B5EF4-FFF2-40B4-BE49-F238E27FC236}">
                  <a16:creationId xmlns:a16="http://schemas.microsoft.com/office/drawing/2014/main" id="{90D8E309-5D8C-4A0B-A1E3-06AA88B62002}"/>
                </a:ext>
              </a:extLst>
            </p:cNvPr>
            <p:cNvSpPr/>
            <p:nvPr/>
          </p:nvSpPr>
          <p:spPr>
            <a:xfrm>
              <a:off x="10788212" y="1585832"/>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3" name="三角形 88">
              <a:extLst>
                <a:ext uri="{FF2B5EF4-FFF2-40B4-BE49-F238E27FC236}">
                  <a16:creationId xmlns:a16="http://schemas.microsoft.com/office/drawing/2014/main" id="{B27D6239-48F0-4870-9C14-8769BE23E4D1}"/>
                </a:ext>
              </a:extLst>
            </p:cNvPr>
            <p:cNvSpPr/>
            <p:nvPr/>
          </p:nvSpPr>
          <p:spPr>
            <a:xfrm>
              <a:off x="10788212" y="1845887"/>
              <a:ext cx="835399" cy="33827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4" name="矩形 33">
              <a:extLst>
                <a:ext uri="{FF2B5EF4-FFF2-40B4-BE49-F238E27FC236}">
                  <a16:creationId xmlns:a16="http://schemas.microsoft.com/office/drawing/2014/main" id="{B2617608-2A37-4005-9458-043174EB6CE7}"/>
                </a:ext>
              </a:extLst>
            </p:cNvPr>
            <p:cNvSpPr/>
            <p:nvPr/>
          </p:nvSpPr>
          <p:spPr>
            <a:xfrm>
              <a:off x="11142980" y="1924102"/>
              <a:ext cx="125864" cy="5888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35" name="组 92">
            <a:extLst>
              <a:ext uri="{FF2B5EF4-FFF2-40B4-BE49-F238E27FC236}">
                <a16:creationId xmlns:a16="http://schemas.microsoft.com/office/drawing/2014/main" id="{28112036-4B40-49AF-8C5F-B70D4B2E7542}"/>
              </a:ext>
            </a:extLst>
          </p:cNvPr>
          <p:cNvGrpSpPr/>
          <p:nvPr/>
        </p:nvGrpSpPr>
        <p:grpSpPr>
          <a:xfrm>
            <a:off x="1858547" y="6143356"/>
            <a:ext cx="578175" cy="629769"/>
            <a:chOff x="2217091" y="2438497"/>
            <a:chExt cx="2539735" cy="2766372"/>
          </a:xfrm>
        </p:grpSpPr>
        <p:sp>
          <p:nvSpPr>
            <p:cNvPr id="36" name="任意形状 93">
              <a:extLst>
                <a:ext uri="{FF2B5EF4-FFF2-40B4-BE49-F238E27FC236}">
                  <a16:creationId xmlns:a16="http://schemas.microsoft.com/office/drawing/2014/main" id="{FBD3D4EB-3376-42D6-B4F8-4B0A0A4F6BB9}"/>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7" name="圆角矩形 94">
              <a:extLst>
                <a:ext uri="{FF2B5EF4-FFF2-40B4-BE49-F238E27FC236}">
                  <a16:creationId xmlns:a16="http://schemas.microsoft.com/office/drawing/2014/main" id="{7D46CD66-E542-4E68-859A-E50FCD03BAB0}"/>
                </a:ext>
              </a:extLst>
            </p:cNvPr>
            <p:cNvSpPr/>
            <p:nvPr/>
          </p:nvSpPr>
          <p:spPr>
            <a:xfrm>
              <a:off x="2680946" y="2553390"/>
              <a:ext cx="666520" cy="1243837"/>
            </a:xfrm>
            <a:prstGeom prst="roundRect">
              <a:avLst>
                <a:gd name="adj" fmla="val 530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8" name="同侧圆角矩形 95">
              <a:extLst>
                <a:ext uri="{FF2B5EF4-FFF2-40B4-BE49-F238E27FC236}">
                  <a16:creationId xmlns:a16="http://schemas.microsoft.com/office/drawing/2014/main" id="{C26DBF42-DE2B-4928-9DE1-2613DA8B615A}"/>
                </a:ext>
              </a:extLst>
            </p:cNvPr>
            <p:cNvSpPr/>
            <p:nvPr/>
          </p:nvSpPr>
          <p:spPr>
            <a:xfrm rot="16200000">
              <a:off x="2413452" y="2443956"/>
              <a:ext cx="534993" cy="9277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39" name="矩形 38">
              <a:extLst>
                <a:ext uri="{FF2B5EF4-FFF2-40B4-BE49-F238E27FC236}">
                  <a16:creationId xmlns:a16="http://schemas.microsoft.com/office/drawing/2014/main" id="{52EB22DA-192A-405A-8B41-7883D10F1434}"/>
                </a:ext>
              </a:extLst>
            </p:cNvPr>
            <p:cNvSpPr/>
            <p:nvPr/>
          </p:nvSpPr>
          <p:spPr>
            <a:xfrm>
              <a:off x="2680948" y="2640315"/>
              <a:ext cx="562372" cy="158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0" name="同侧圆角矩形 97">
              <a:extLst>
                <a:ext uri="{FF2B5EF4-FFF2-40B4-BE49-F238E27FC236}">
                  <a16:creationId xmlns:a16="http://schemas.microsoft.com/office/drawing/2014/main" id="{46E10758-BE09-4FFF-AABC-6BAE36DB94BC}"/>
                </a:ext>
              </a:extLst>
            </p:cNvPr>
            <p:cNvSpPr/>
            <p:nvPr/>
          </p:nvSpPr>
          <p:spPr>
            <a:xfrm rot="10800000">
              <a:off x="2680947" y="4226742"/>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1" name="矩形 40">
              <a:extLst>
                <a:ext uri="{FF2B5EF4-FFF2-40B4-BE49-F238E27FC236}">
                  <a16:creationId xmlns:a16="http://schemas.microsoft.com/office/drawing/2014/main" id="{5ABFF7C4-0655-46CC-B08E-4514C05051C0}"/>
                </a:ext>
              </a:extLst>
            </p:cNvPr>
            <p:cNvSpPr/>
            <p:nvPr/>
          </p:nvSpPr>
          <p:spPr>
            <a:xfrm rot="5400000">
              <a:off x="3324656" y="3253677"/>
              <a:ext cx="562372" cy="138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2" name="同侧圆角矩形 99">
              <a:extLst>
                <a:ext uri="{FF2B5EF4-FFF2-40B4-BE49-F238E27FC236}">
                  <a16:creationId xmlns:a16="http://schemas.microsoft.com/office/drawing/2014/main" id="{C89B920F-131E-4C03-AC3D-81FEBEB79829}"/>
                </a:ext>
              </a:extLst>
            </p:cNvPr>
            <p:cNvSpPr/>
            <p:nvPr/>
          </p:nvSpPr>
          <p:spPr>
            <a:xfrm rot="10800000">
              <a:off x="3938017" y="4214843"/>
              <a:ext cx="359708" cy="97518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3" name="同侧圆角矩形 100">
              <a:extLst>
                <a:ext uri="{FF2B5EF4-FFF2-40B4-BE49-F238E27FC236}">
                  <a16:creationId xmlns:a16="http://schemas.microsoft.com/office/drawing/2014/main" id="{414C9385-64C4-4672-AF86-241E070BDB20}"/>
                </a:ext>
              </a:extLst>
            </p:cNvPr>
            <p:cNvSpPr/>
            <p:nvPr/>
          </p:nvSpPr>
          <p:spPr>
            <a:xfrm rot="1800000">
              <a:off x="3047361" y="2438497"/>
              <a:ext cx="273755" cy="50137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4" name="任意形状 101">
              <a:extLst>
                <a:ext uri="{FF2B5EF4-FFF2-40B4-BE49-F238E27FC236}">
                  <a16:creationId xmlns:a16="http://schemas.microsoft.com/office/drawing/2014/main" id="{2BBCB83E-C823-418D-B212-08C324A993C2}"/>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5" name="椭圆 102">
              <a:extLst>
                <a:ext uri="{FF2B5EF4-FFF2-40B4-BE49-F238E27FC236}">
                  <a16:creationId xmlns:a16="http://schemas.microsoft.com/office/drawing/2014/main" id="{AD389003-463A-4EEC-86C1-82AD55C1942B}"/>
                </a:ext>
              </a:extLst>
            </p:cNvPr>
            <p:cNvSpPr/>
            <p:nvPr/>
          </p:nvSpPr>
          <p:spPr>
            <a:xfrm>
              <a:off x="2933939" y="2801719"/>
              <a:ext cx="106092" cy="1060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6" name="任意形状 103">
              <a:extLst>
                <a:ext uri="{FF2B5EF4-FFF2-40B4-BE49-F238E27FC236}">
                  <a16:creationId xmlns:a16="http://schemas.microsoft.com/office/drawing/2014/main" id="{97082C2F-8F95-40BE-B154-D5A9200CA841}"/>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7" name="任意形状 104">
              <a:extLst>
                <a:ext uri="{FF2B5EF4-FFF2-40B4-BE49-F238E27FC236}">
                  <a16:creationId xmlns:a16="http://schemas.microsoft.com/office/drawing/2014/main" id="{FC6DDB5A-D65A-48C9-9BE5-762FC9D1D1DA}"/>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48" name="矩形 47">
              <a:extLst>
                <a:ext uri="{FF2B5EF4-FFF2-40B4-BE49-F238E27FC236}">
                  <a16:creationId xmlns:a16="http://schemas.microsoft.com/office/drawing/2014/main" id="{3B7224B6-398C-4B94-9B99-5901CBA7361F}"/>
                </a:ext>
              </a:extLst>
            </p:cNvPr>
            <p:cNvSpPr/>
            <p:nvPr/>
          </p:nvSpPr>
          <p:spPr>
            <a:xfrm>
              <a:off x="3382813" y="3661023"/>
              <a:ext cx="722671" cy="3358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49" name="组 106">
            <a:extLst>
              <a:ext uri="{FF2B5EF4-FFF2-40B4-BE49-F238E27FC236}">
                <a16:creationId xmlns:a16="http://schemas.microsoft.com/office/drawing/2014/main" id="{4DA9AC9B-EA33-429E-B984-28F5CC9A0633}"/>
              </a:ext>
            </a:extLst>
          </p:cNvPr>
          <p:cNvGrpSpPr/>
          <p:nvPr/>
        </p:nvGrpSpPr>
        <p:grpSpPr>
          <a:xfrm flipH="1">
            <a:off x="2439596" y="5956786"/>
            <a:ext cx="574255" cy="625499"/>
            <a:chOff x="2217091" y="2438497"/>
            <a:chExt cx="2539735" cy="2766372"/>
          </a:xfrm>
        </p:grpSpPr>
        <p:sp>
          <p:nvSpPr>
            <p:cNvPr id="50" name="任意形状 107">
              <a:extLst>
                <a:ext uri="{FF2B5EF4-FFF2-40B4-BE49-F238E27FC236}">
                  <a16:creationId xmlns:a16="http://schemas.microsoft.com/office/drawing/2014/main" id="{CEBEC8F0-BA54-40AF-A507-C03378BAA069}"/>
                </a:ext>
              </a:extLst>
            </p:cNvPr>
            <p:cNvSpPr/>
            <p:nvPr/>
          </p:nvSpPr>
          <p:spPr>
            <a:xfrm>
              <a:off x="4272953" y="3664373"/>
              <a:ext cx="483873" cy="635253"/>
            </a:xfrm>
            <a:custGeom>
              <a:avLst/>
              <a:gdLst>
                <a:gd name="connsiteX0" fmla="*/ 14592 w 515566"/>
                <a:gd name="connsiteY0" fmla="*/ 0 h 437745"/>
                <a:gd name="connsiteX1" fmla="*/ 515566 w 515566"/>
                <a:gd name="connsiteY1" fmla="*/ 321013 h 437745"/>
                <a:gd name="connsiteX2" fmla="*/ 301558 w 515566"/>
                <a:gd name="connsiteY2" fmla="*/ 437745 h 437745"/>
                <a:gd name="connsiteX3" fmla="*/ 0 w 515566"/>
                <a:gd name="connsiteY3" fmla="*/ 72957 h 437745"/>
                <a:gd name="connsiteX4" fmla="*/ 14592 w 515566"/>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66" h="437745">
                  <a:moveTo>
                    <a:pt x="14592" y="0"/>
                  </a:moveTo>
                  <a:lnTo>
                    <a:pt x="515566" y="321013"/>
                  </a:lnTo>
                  <a:lnTo>
                    <a:pt x="301558" y="437745"/>
                  </a:lnTo>
                  <a:lnTo>
                    <a:pt x="0" y="72957"/>
                  </a:lnTo>
                  <a:lnTo>
                    <a:pt x="14592"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1" name="圆角矩形 108">
              <a:extLst>
                <a:ext uri="{FF2B5EF4-FFF2-40B4-BE49-F238E27FC236}">
                  <a16:creationId xmlns:a16="http://schemas.microsoft.com/office/drawing/2014/main" id="{989C18D2-E43A-4844-92D0-906B48F9A1FE}"/>
                </a:ext>
              </a:extLst>
            </p:cNvPr>
            <p:cNvSpPr/>
            <p:nvPr/>
          </p:nvSpPr>
          <p:spPr>
            <a:xfrm>
              <a:off x="2680946" y="2553390"/>
              <a:ext cx="666520" cy="1243837"/>
            </a:xfrm>
            <a:prstGeom prst="roundRect">
              <a:avLst>
                <a:gd name="adj" fmla="val 530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2" name="同侧圆角矩形 109">
              <a:extLst>
                <a:ext uri="{FF2B5EF4-FFF2-40B4-BE49-F238E27FC236}">
                  <a16:creationId xmlns:a16="http://schemas.microsoft.com/office/drawing/2014/main" id="{7AEAE11D-64C7-4E22-A7DE-299940F80BCB}"/>
                </a:ext>
              </a:extLst>
            </p:cNvPr>
            <p:cNvSpPr/>
            <p:nvPr/>
          </p:nvSpPr>
          <p:spPr>
            <a:xfrm rot="16200000">
              <a:off x="2413452" y="2443956"/>
              <a:ext cx="534993" cy="927712"/>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3" name="矩形 52">
              <a:extLst>
                <a:ext uri="{FF2B5EF4-FFF2-40B4-BE49-F238E27FC236}">
                  <a16:creationId xmlns:a16="http://schemas.microsoft.com/office/drawing/2014/main" id="{134E15EF-E8A9-4406-A348-15622F2D1D93}"/>
                </a:ext>
              </a:extLst>
            </p:cNvPr>
            <p:cNvSpPr/>
            <p:nvPr/>
          </p:nvSpPr>
          <p:spPr>
            <a:xfrm>
              <a:off x="2680948" y="2640315"/>
              <a:ext cx="562372" cy="15864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4" name="同侧圆角矩形 111">
              <a:extLst>
                <a:ext uri="{FF2B5EF4-FFF2-40B4-BE49-F238E27FC236}">
                  <a16:creationId xmlns:a16="http://schemas.microsoft.com/office/drawing/2014/main" id="{3B8F0A99-7E49-40A8-A90F-65CEB525A6D6}"/>
                </a:ext>
              </a:extLst>
            </p:cNvPr>
            <p:cNvSpPr/>
            <p:nvPr/>
          </p:nvSpPr>
          <p:spPr>
            <a:xfrm rot="10800000">
              <a:off x="2680947" y="4226742"/>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5" name="矩形 54">
              <a:extLst>
                <a:ext uri="{FF2B5EF4-FFF2-40B4-BE49-F238E27FC236}">
                  <a16:creationId xmlns:a16="http://schemas.microsoft.com/office/drawing/2014/main" id="{4D60FC4F-E0C8-4039-8C44-5F9869BE4FF3}"/>
                </a:ext>
              </a:extLst>
            </p:cNvPr>
            <p:cNvSpPr/>
            <p:nvPr/>
          </p:nvSpPr>
          <p:spPr>
            <a:xfrm rot="5400000">
              <a:off x="3324656" y="3253677"/>
              <a:ext cx="562372" cy="13837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6" name="同侧圆角矩形 113">
              <a:extLst>
                <a:ext uri="{FF2B5EF4-FFF2-40B4-BE49-F238E27FC236}">
                  <a16:creationId xmlns:a16="http://schemas.microsoft.com/office/drawing/2014/main" id="{F8F6390C-CAB4-475C-A20A-50C7292C7407}"/>
                </a:ext>
              </a:extLst>
            </p:cNvPr>
            <p:cNvSpPr/>
            <p:nvPr/>
          </p:nvSpPr>
          <p:spPr>
            <a:xfrm rot="10800000">
              <a:off x="3938017" y="4214843"/>
              <a:ext cx="359708" cy="97518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7" name="同侧圆角矩形 114">
              <a:extLst>
                <a:ext uri="{FF2B5EF4-FFF2-40B4-BE49-F238E27FC236}">
                  <a16:creationId xmlns:a16="http://schemas.microsoft.com/office/drawing/2014/main" id="{31188360-74D6-4F86-87B5-BA890F85A844}"/>
                </a:ext>
              </a:extLst>
            </p:cNvPr>
            <p:cNvSpPr/>
            <p:nvPr/>
          </p:nvSpPr>
          <p:spPr>
            <a:xfrm rot="1800000">
              <a:off x="3047361" y="2438497"/>
              <a:ext cx="273755" cy="501379"/>
            </a:xfrm>
            <a:prstGeom prst="round2SameRect">
              <a:avLst>
                <a:gd name="adj1" fmla="val 50000"/>
                <a:gd name="adj2"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8" name="任意形状 115">
              <a:extLst>
                <a:ext uri="{FF2B5EF4-FFF2-40B4-BE49-F238E27FC236}">
                  <a16:creationId xmlns:a16="http://schemas.microsoft.com/office/drawing/2014/main" id="{C712548F-996F-4B50-BD3F-C2AA2BF75125}"/>
                </a:ext>
              </a:extLst>
            </p:cNvPr>
            <p:cNvSpPr/>
            <p:nvPr/>
          </p:nvSpPr>
          <p:spPr>
            <a:xfrm>
              <a:off x="2217091" y="2640314"/>
              <a:ext cx="321828" cy="534994"/>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59" name="椭圆 116">
              <a:extLst>
                <a:ext uri="{FF2B5EF4-FFF2-40B4-BE49-F238E27FC236}">
                  <a16:creationId xmlns:a16="http://schemas.microsoft.com/office/drawing/2014/main" id="{252A1A86-AEEA-4B68-866E-FFA9C5642B0E}"/>
                </a:ext>
              </a:extLst>
            </p:cNvPr>
            <p:cNvSpPr/>
            <p:nvPr/>
          </p:nvSpPr>
          <p:spPr>
            <a:xfrm>
              <a:off x="2933939" y="2801719"/>
              <a:ext cx="106092" cy="1060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0" name="任意形状 117">
              <a:extLst>
                <a:ext uri="{FF2B5EF4-FFF2-40B4-BE49-F238E27FC236}">
                  <a16:creationId xmlns:a16="http://schemas.microsoft.com/office/drawing/2014/main" id="{296EE610-FC13-46F6-A147-6A34D747437D}"/>
                </a:ext>
              </a:extLst>
            </p:cNvPr>
            <p:cNvSpPr/>
            <p:nvPr/>
          </p:nvSpPr>
          <p:spPr>
            <a:xfrm rot="16200000">
              <a:off x="2753458" y="4913408"/>
              <a:ext cx="218949" cy="36397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1" name="任意形状 118">
              <a:extLst>
                <a:ext uri="{FF2B5EF4-FFF2-40B4-BE49-F238E27FC236}">
                  <a16:creationId xmlns:a16="http://schemas.microsoft.com/office/drawing/2014/main" id="{46412327-232B-4C12-93C9-57FE3A900FA8}"/>
                </a:ext>
              </a:extLst>
            </p:cNvPr>
            <p:cNvSpPr/>
            <p:nvPr/>
          </p:nvSpPr>
          <p:spPr>
            <a:xfrm rot="16200000">
              <a:off x="4009554" y="4913759"/>
              <a:ext cx="216009" cy="360333"/>
            </a:xfrm>
            <a:custGeom>
              <a:avLst/>
              <a:gdLst>
                <a:gd name="connsiteX0" fmla="*/ 267497 w 321828"/>
                <a:gd name="connsiteY0" fmla="*/ 0 h 534994"/>
                <a:gd name="connsiteX1" fmla="*/ 321828 w 321828"/>
                <a:gd name="connsiteY1" fmla="*/ 0 h 534994"/>
                <a:gd name="connsiteX2" fmla="*/ 321828 w 321828"/>
                <a:gd name="connsiteY2" fmla="*/ 534994 h 534994"/>
                <a:gd name="connsiteX3" fmla="*/ 267497 w 321828"/>
                <a:gd name="connsiteY3" fmla="*/ 534994 h 534994"/>
                <a:gd name="connsiteX4" fmla="*/ 0 w 321828"/>
                <a:gd name="connsiteY4" fmla="*/ 267497 h 534994"/>
                <a:gd name="connsiteX5" fmla="*/ 267497 w 321828"/>
                <a:gd name="connsiteY5" fmla="*/ 0 h 53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28" h="534994">
                  <a:moveTo>
                    <a:pt x="267497" y="0"/>
                  </a:moveTo>
                  <a:lnTo>
                    <a:pt x="321828" y="0"/>
                  </a:lnTo>
                  <a:lnTo>
                    <a:pt x="321828" y="534994"/>
                  </a:lnTo>
                  <a:lnTo>
                    <a:pt x="267497" y="534994"/>
                  </a:lnTo>
                  <a:cubicBezTo>
                    <a:pt x="119762" y="534994"/>
                    <a:pt x="0" y="415232"/>
                    <a:pt x="0" y="267497"/>
                  </a:cubicBezTo>
                  <a:cubicBezTo>
                    <a:pt x="0" y="119762"/>
                    <a:pt x="119762" y="0"/>
                    <a:pt x="2674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62" name="矩形 61">
              <a:extLst>
                <a:ext uri="{FF2B5EF4-FFF2-40B4-BE49-F238E27FC236}">
                  <a16:creationId xmlns:a16="http://schemas.microsoft.com/office/drawing/2014/main" id="{F157CD05-F0AC-44F4-AF1A-9393868F1685}"/>
                </a:ext>
              </a:extLst>
            </p:cNvPr>
            <p:cNvSpPr/>
            <p:nvPr/>
          </p:nvSpPr>
          <p:spPr>
            <a:xfrm>
              <a:off x="3382813" y="3661023"/>
              <a:ext cx="722671" cy="33580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grpSp>
      <p:grpSp>
        <p:nvGrpSpPr>
          <p:cNvPr id="9" name="群組 8">
            <a:extLst>
              <a:ext uri="{FF2B5EF4-FFF2-40B4-BE49-F238E27FC236}">
                <a16:creationId xmlns:a16="http://schemas.microsoft.com/office/drawing/2014/main" id="{DAF4D3E6-5D30-4DA6-9A13-1A9134116F32}"/>
              </a:ext>
            </a:extLst>
          </p:cNvPr>
          <p:cNvGrpSpPr/>
          <p:nvPr/>
        </p:nvGrpSpPr>
        <p:grpSpPr>
          <a:xfrm>
            <a:off x="2598982" y="7017305"/>
            <a:ext cx="1827804" cy="1455026"/>
            <a:chOff x="4105060" y="340296"/>
            <a:chExt cx="1827804" cy="1728192"/>
          </a:xfrm>
        </p:grpSpPr>
        <p:pic>
          <p:nvPicPr>
            <p:cNvPr id="10" name="Picture 2" descr="Z:\A+薪火培愛\主視覺&amp;ICON\點亮icon-透明底圖.png">
              <a:extLst>
                <a:ext uri="{FF2B5EF4-FFF2-40B4-BE49-F238E27FC236}">
                  <a16:creationId xmlns:a16="http://schemas.microsoft.com/office/drawing/2014/main" id="{4E49B980-791A-4B65-9A36-B5C259C631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05060" y="340296"/>
              <a:ext cx="1827804" cy="1728192"/>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a:extLst>
                <a:ext uri="{FF2B5EF4-FFF2-40B4-BE49-F238E27FC236}">
                  <a16:creationId xmlns:a16="http://schemas.microsoft.com/office/drawing/2014/main" id="{6467691E-FCCE-4A50-8687-CD67AC508C6E}"/>
                </a:ext>
              </a:extLst>
            </p:cNvPr>
            <p:cNvSpPr txBox="1"/>
            <p:nvPr/>
          </p:nvSpPr>
          <p:spPr>
            <a:xfrm>
              <a:off x="4270152" y="1060376"/>
              <a:ext cx="1080120" cy="628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zh-TW" altLang="en-US" sz="2800" b="1" dirty="0">
                  <a:solidFill>
                    <a:schemeClr val="bg1"/>
                  </a:solidFill>
                  <a:latin typeface="微軟正黑體" pitchFamily="34" charset="-120"/>
                  <a:ea typeface="微軟正黑體" pitchFamily="34" charset="-120"/>
                </a:rPr>
                <a:t>覺知</a:t>
              </a:r>
            </a:p>
          </p:txBody>
        </p:sp>
      </p:grpSp>
      <p:pic>
        <p:nvPicPr>
          <p:cNvPr id="63" name="圖片 62">
            <a:extLst>
              <a:ext uri="{FF2B5EF4-FFF2-40B4-BE49-F238E27FC236}">
                <a16:creationId xmlns:a16="http://schemas.microsoft.com/office/drawing/2014/main" id="{E757E437-9A65-43A6-A957-DEA94DEDD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171" y="6099336"/>
            <a:ext cx="2642107" cy="634106"/>
          </a:xfrm>
          <a:prstGeom prst="rect">
            <a:avLst/>
          </a:prstGeom>
        </p:spPr>
      </p:pic>
      <p:sp>
        <p:nvSpPr>
          <p:cNvPr id="64" name="語音泡泡: 橢圓形 63">
            <a:extLst>
              <a:ext uri="{FF2B5EF4-FFF2-40B4-BE49-F238E27FC236}">
                <a16:creationId xmlns:a16="http://schemas.microsoft.com/office/drawing/2014/main" id="{28D5D91B-0F5F-4E9C-A94D-3570FB3C4331}"/>
              </a:ext>
            </a:extLst>
          </p:cNvPr>
          <p:cNvSpPr/>
          <p:nvPr/>
        </p:nvSpPr>
        <p:spPr>
          <a:xfrm>
            <a:off x="2679892" y="4624799"/>
            <a:ext cx="1248484" cy="111098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rgbClr val="C00000"/>
                </a:solidFill>
              </a:rPr>
              <a:t>體 驗</a:t>
            </a:r>
          </a:p>
        </p:txBody>
      </p:sp>
    </p:spTree>
    <p:extLst>
      <p:ext uri="{BB962C8B-B14F-4D97-AF65-F5344CB8AC3E}">
        <p14:creationId xmlns:p14="http://schemas.microsoft.com/office/powerpoint/2010/main" val="3615097865"/>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circle(in)">
                                      <p:cBhvr>
                                        <p:cTn id="23" dur="1000"/>
                                        <p:tgtEl>
                                          <p:spTgt spid="8">
                                            <p:txEl>
                                              <p:pRg st="0" end="0"/>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circle(in)">
                                      <p:cBhvr>
                                        <p:cTn id="26" dur="1000"/>
                                        <p:tgtEl>
                                          <p:spTgt spid="8">
                                            <p:bg/>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nodeType="clickEffect">
                                  <p:stCondLst>
                                    <p:cond delay="0"/>
                                  </p:stCondLst>
                                  <p:childTnLst>
                                    <p:animMotion origin="layout" path="M -1.04167E-6 3.33333E-6 C 0.03529 3.33333E-6 0.16146 -0.59561 0.22852 -0.7338 C 0.29544 -0.8713 0.40117 -0.74885 0.40117 -0.82686 C 0.40117 -0.88519 0.40508 -0.94792 0.40508 -1.00579 " pathEditMode="relative" rAng="0" ptsTypes="AAAA">
                                      <p:cBhvr>
                                        <p:cTn id="30" dur="8000" fill="hold"/>
                                        <p:tgtEl>
                                          <p:spTgt spid="9"/>
                                        </p:tgtEl>
                                        <p:attrNameLst>
                                          <p:attrName>ppt_x</p:attrName>
                                          <p:attrName>ppt_y</p:attrName>
                                        </p:attrNameLst>
                                      </p:cBhvr>
                                      <p:rCtr x="20247" y="-50301"/>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uiExpand="1" build="p"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3" descr="一張含有 水, 室外, 草, 大自然 的圖片&#10;&#10;自動產生的描述">
            <a:extLst>
              <a:ext uri="{FF2B5EF4-FFF2-40B4-BE49-F238E27FC236}">
                <a16:creationId xmlns:a16="http://schemas.microsoft.com/office/drawing/2014/main" id="{3BA3C0C9-895E-48A4-A6A9-9444E4416C60}"/>
              </a:ext>
            </a:extLst>
          </p:cNvPr>
          <p:cNvPicPr>
            <a:picLocks noChangeAspect="1"/>
          </p:cNvPicPr>
          <p:nvPr/>
        </p:nvPicPr>
        <p:blipFill rotWithShape="1">
          <a:blip r:embed="rId3"/>
          <a:srcRect t="10000"/>
          <a:stretch/>
        </p:blipFill>
        <p:spPr>
          <a:xfrm>
            <a:off x="20" y="10"/>
            <a:ext cx="12191980" cy="6857990"/>
          </a:xfrm>
          <a:prstGeom prst="rect">
            <a:avLst/>
          </a:prstGeom>
        </p:spPr>
      </p:pic>
      <p:sp>
        <p:nvSpPr>
          <p:cNvPr id="5" name="文字版面配置區 2">
            <a:extLst>
              <a:ext uri="{FF2B5EF4-FFF2-40B4-BE49-F238E27FC236}">
                <a16:creationId xmlns:a16="http://schemas.microsoft.com/office/drawing/2014/main" id="{30D40146-C2C7-48DE-940F-B8C73202ED82}"/>
              </a:ext>
            </a:extLst>
          </p:cNvPr>
          <p:cNvSpPr txBox="1">
            <a:spLocks/>
          </p:cNvSpPr>
          <p:nvPr/>
        </p:nvSpPr>
        <p:spPr>
          <a:xfrm>
            <a:off x="940038" y="4661610"/>
            <a:ext cx="2131776" cy="853366"/>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spcAft>
                <a:spcPts val="600"/>
              </a:spcAft>
            </a:pPr>
            <a:r>
              <a:rPr lang="zh-TW" altLang="en-US" sz="2400" b="1">
                <a:solidFill>
                  <a:schemeClr val="lt1"/>
                </a:solidFill>
                <a:latin typeface="+mj-lt"/>
                <a:ea typeface="+mj-ea"/>
                <a:cs typeface="+mj-cs"/>
              </a:rPr>
              <a:t>美 嗎？</a:t>
            </a:r>
          </a:p>
        </p:txBody>
      </p:sp>
    </p:spTree>
    <p:extLst>
      <p:ext uri="{BB962C8B-B14F-4D97-AF65-F5344CB8AC3E}">
        <p14:creationId xmlns:p14="http://schemas.microsoft.com/office/powerpoint/2010/main" val="3754013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06E7BFF-80F7-4283-BEE7-2EFA1DA98BB9}"/>
              </a:ext>
            </a:extLst>
          </p:cNvPr>
          <p:cNvSpPr>
            <a:spLocks noGrp="1"/>
          </p:cNvSpPr>
          <p:nvPr>
            <p:ph type="body" sz="quarter" idx="4294967295"/>
          </p:nvPr>
        </p:nvSpPr>
        <p:spPr>
          <a:xfrm>
            <a:off x="3512884" y="162652"/>
            <a:ext cx="4445921" cy="1423691"/>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p>
            <a:endParaRPr lang="zh-TW" altLang="en-US" dirty="0"/>
          </a:p>
        </p:txBody>
      </p:sp>
      <p:sp>
        <p:nvSpPr>
          <p:cNvPr id="3" name="文字版面配置區 2">
            <a:extLst>
              <a:ext uri="{FF2B5EF4-FFF2-40B4-BE49-F238E27FC236}">
                <a16:creationId xmlns:a16="http://schemas.microsoft.com/office/drawing/2014/main" id="{D4082BAF-D396-498A-B2FF-894E84B4E96D}"/>
              </a:ext>
            </a:extLst>
          </p:cNvPr>
          <p:cNvSpPr>
            <a:spLocks noGrp="1"/>
          </p:cNvSpPr>
          <p:nvPr>
            <p:ph type="body" sz="quarter" idx="4294967295"/>
          </p:nvPr>
        </p:nvSpPr>
        <p:spPr>
          <a:xfrm>
            <a:off x="5702293" y="4749366"/>
            <a:ext cx="5158876" cy="1665160"/>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a:lstStyle/>
          <a:p>
            <a:endParaRPr lang="zh-TW" altLang="en-US"/>
          </a:p>
        </p:txBody>
      </p:sp>
      <p:pic>
        <p:nvPicPr>
          <p:cNvPr id="4" name="圖片 3" descr="一張含有 個人, 男人, 車輛, 正在準備 的圖片&#10;&#10;自動產生的描述">
            <a:extLst>
              <a:ext uri="{FF2B5EF4-FFF2-40B4-BE49-F238E27FC236}">
                <a16:creationId xmlns:a16="http://schemas.microsoft.com/office/drawing/2014/main" id="{1B61D2EE-0E11-455F-A958-C9AD7133D56E}"/>
              </a:ext>
            </a:extLst>
          </p:cNvPr>
          <p:cNvPicPr>
            <a:picLocks noChangeAspect="1"/>
          </p:cNvPicPr>
          <p:nvPr/>
        </p:nvPicPr>
        <p:blipFill rotWithShape="1">
          <a:blip r:embed="rId2"/>
          <a:srcRect t="6245" r="-3" b="9485"/>
          <a:stretch/>
        </p:blipFill>
        <p:spPr>
          <a:xfrm>
            <a:off x="0" y="0"/>
            <a:ext cx="12192376" cy="6858000"/>
          </a:xfrm>
          <a:prstGeom prst="rect">
            <a:avLst/>
          </a:prstGeom>
          <a:ln w="9525">
            <a:noFill/>
          </a:ln>
        </p:spPr>
      </p:pic>
      <p:sp>
        <p:nvSpPr>
          <p:cNvPr id="5" name="文字版面配置區 2">
            <a:extLst>
              <a:ext uri="{FF2B5EF4-FFF2-40B4-BE49-F238E27FC236}">
                <a16:creationId xmlns:a16="http://schemas.microsoft.com/office/drawing/2014/main" id="{CA9AC7DA-15E1-44E6-9685-6BEA0701F5FB}"/>
              </a:ext>
            </a:extLst>
          </p:cNvPr>
          <p:cNvSpPr txBox="1">
            <a:spLocks/>
          </p:cNvSpPr>
          <p:nvPr/>
        </p:nvSpPr>
        <p:spPr>
          <a:xfrm>
            <a:off x="940038" y="4661610"/>
            <a:ext cx="2131776" cy="853366"/>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spcBef>
                <a:spcPct val="0"/>
              </a:spcBef>
              <a:spcAft>
                <a:spcPts val="600"/>
              </a:spcAft>
            </a:pPr>
            <a:r>
              <a:rPr lang="zh-TW" altLang="en-US" sz="2400" b="1" dirty="0">
                <a:solidFill>
                  <a:schemeClr val="lt1"/>
                </a:solidFill>
                <a:latin typeface="+mj-lt"/>
                <a:ea typeface="+mj-ea"/>
                <a:cs typeface="+mj-cs"/>
              </a:rPr>
              <a:t>這 張 呢？</a:t>
            </a:r>
          </a:p>
        </p:txBody>
      </p:sp>
    </p:spTree>
    <p:extLst>
      <p:ext uri="{BB962C8B-B14F-4D97-AF65-F5344CB8AC3E}">
        <p14:creationId xmlns:p14="http://schemas.microsoft.com/office/powerpoint/2010/main" val="4123472271"/>
      </p:ext>
    </p:ext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圖片 37" descr="一張含有 個人, 男人, 車輛, 正在準備 的圖片&#10;&#10;自動產生的描述">
            <a:extLst>
              <a:ext uri="{FF2B5EF4-FFF2-40B4-BE49-F238E27FC236}">
                <a16:creationId xmlns:a16="http://schemas.microsoft.com/office/drawing/2014/main" id="{392A1096-7695-40AB-97DC-E3A4F00D973F}"/>
              </a:ext>
            </a:extLst>
          </p:cNvPr>
          <p:cNvPicPr>
            <a:picLocks noChangeAspect="1"/>
          </p:cNvPicPr>
          <p:nvPr/>
        </p:nvPicPr>
        <p:blipFill rotWithShape="1">
          <a:blip r:embed="rId3">
            <a:alphaModFix amt="35000"/>
          </a:blip>
          <a:srcRect t="6255" b="9500"/>
          <a:stretch/>
        </p:blipFill>
        <p:spPr>
          <a:xfrm>
            <a:off x="249936" y="215086"/>
            <a:ext cx="11387328" cy="6403464"/>
          </a:xfrm>
          <a:prstGeom prst="rect">
            <a:avLst/>
          </a:prstGeom>
        </p:spPr>
      </p:pic>
      <p:sp>
        <p:nvSpPr>
          <p:cNvPr id="5" name="文字版面配置區 2">
            <a:extLst>
              <a:ext uri="{FF2B5EF4-FFF2-40B4-BE49-F238E27FC236}">
                <a16:creationId xmlns:a16="http://schemas.microsoft.com/office/drawing/2014/main" id="{30D40146-C2C7-48DE-940F-B8C73202ED82}"/>
              </a:ext>
            </a:extLst>
          </p:cNvPr>
          <p:cNvSpPr txBox="1">
            <a:spLocks/>
          </p:cNvSpPr>
          <p:nvPr/>
        </p:nvSpPr>
        <p:spPr>
          <a:xfrm>
            <a:off x="804672" y="3850173"/>
            <a:ext cx="2538603" cy="149799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pPr>
            <a:r>
              <a:rPr lang="zh-TW" altLang="en-US" sz="4800" b="1" kern="1200" dirty="0">
                <a:solidFill>
                  <a:schemeClr val="tx1"/>
                </a:solidFill>
                <a:latin typeface="+mj-lt"/>
                <a:ea typeface="+mj-ea"/>
                <a:cs typeface="+mj-cs"/>
              </a:rPr>
              <a:t>美 嗎？</a:t>
            </a:r>
          </a:p>
        </p:txBody>
      </p:sp>
      <p:sp>
        <p:nvSpPr>
          <p:cNvPr id="41" name="Freeform: Shape 40">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utoShape 2" descr="查看來源圖片">
            <a:extLst>
              <a:ext uri="{FF2B5EF4-FFF2-40B4-BE49-F238E27FC236}">
                <a16:creationId xmlns:a16="http://schemas.microsoft.com/office/drawing/2014/main" id="{B46070D8-0FA5-40FC-93F6-619B04CD25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35" name="圖片 34">
            <a:extLst>
              <a:ext uri="{FF2B5EF4-FFF2-40B4-BE49-F238E27FC236}">
                <a16:creationId xmlns:a16="http://schemas.microsoft.com/office/drawing/2014/main" id="{34D650AC-D609-46B7-B11F-DD1DBCE1EE7F}"/>
              </a:ext>
            </a:extLst>
          </p:cNvPr>
          <p:cNvPicPr>
            <a:picLocks noChangeAspect="1"/>
          </p:cNvPicPr>
          <p:nvPr/>
        </p:nvPicPr>
        <p:blipFill rotWithShape="1">
          <a:blip r:embed="rId4"/>
          <a:srcRect l="7753" r="11248" b="3"/>
          <a:stretch/>
        </p:blipFill>
        <p:spPr>
          <a:xfrm>
            <a:off x="3630399" y="-54492"/>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37" name="圖片 36" descr="一張含有 桌, 片, 坐, 食物 的圖片&#10;&#10;自動產生的描述">
            <a:extLst>
              <a:ext uri="{FF2B5EF4-FFF2-40B4-BE49-F238E27FC236}">
                <a16:creationId xmlns:a16="http://schemas.microsoft.com/office/drawing/2014/main" id="{205682DA-1E95-4174-9C4F-960965DB4F84}"/>
              </a:ext>
            </a:extLst>
          </p:cNvPr>
          <p:cNvPicPr>
            <a:picLocks noChangeAspect="1"/>
          </p:cNvPicPr>
          <p:nvPr/>
        </p:nvPicPr>
        <p:blipFill rotWithShape="1">
          <a:blip r:embed="rId5"/>
          <a:srcRect l="6414" r="10624" b="2"/>
          <a:stretch/>
        </p:blipFill>
        <p:spPr>
          <a:xfrm>
            <a:off x="7842248" y="1586278"/>
            <a:ext cx="4349752" cy="5242948"/>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24" name="文字版面配置區 2">
            <a:extLst>
              <a:ext uri="{FF2B5EF4-FFF2-40B4-BE49-F238E27FC236}">
                <a16:creationId xmlns:a16="http://schemas.microsoft.com/office/drawing/2014/main" id="{EC5C3BF1-F511-4F4B-B7DF-E3BF8D3A6389}"/>
              </a:ext>
            </a:extLst>
          </p:cNvPr>
          <p:cNvSpPr txBox="1">
            <a:spLocks/>
          </p:cNvSpPr>
          <p:nvPr/>
        </p:nvSpPr>
        <p:spPr>
          <a:xfrm>
            <a:off x="4459830" y="2312840"/>
            <a:ext cx="2538603" cy="149799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pPr>
            <a:r>
              <a:rPr lang="zh-TW" altLang="en-US" sz="3200" b="1" dirty="0">
                <a:solidFill>
                  <a:schemeClr val="bg1">
                    <a:lumMod val="95000"/>
                    <a:lumOff val="5000"/>
                  </a:schemeClr>
                </a:solidFill>
                <a:effectLst>
                  <a:outerShdw blurRad="38100" dist="38100" dir="2700000" algn="tl">
                    <a:srgbClr val="000000">
                      <a:alpha val="43137"/>
                    </a:srgbClr>
                  </a:outerShdw>
                </a:effectLst>
                <a:latin typeface="+mj-lt"/>
                <a:ea typeface="+mj-ea"/>
                <a:cs typeface="+mj-cs"/>
              </a:rPr>
              <a:t>主 觀 面 向</a:t>
            </a:r>
            <a:endParaRPr lang="zh-TW" altLang="en-US" sz="3200" b="1" kern="1200" dirty="0">
              <a:solidFill>
                <a:schemeClr val="bg1">
                  <a:lumMod val="95000"/>
                  <a:lumOff val="5000"/>
                </a:schemeClr>
              </a:solidFill>
              <a:effectLst>
                <a:outerShdw blurRad="38100" dist="38100" dir="2700000" algn="tl">
                  <a:srgbClr val="000000">
                    <a:alpha val="43137"/>
                  </a:srgbClr>
                </a:outerShdw>
              </a:effectLst>
              <a:latin typeface="+mj-lt"/>
              <a:ea typeface="+mj-ea"/>
              <a:cs typeface="+mj-cs"/>
            </a:endParaRPr>
          </a:p>
        </p:txBody>
      </p:sp>
      <p:sp>
        <p:nvSpPr>
          <p:cNvPr id="22" name="文字版面配置區 2">
            <a:extLst>
              <a:ext uri="{FF2B5EF4-FFF2-40B4-BE49-F238E27FC236}">
                <a16:creationId xmlns:a16="http://schemas.microsoft.com/office/drawing/2014/main" id="{C7B8A647-326F-4F1B-9B1A-5B537A07F94B}"/>
              </a:ext>
            </a:extLst>
          </p:cNvPr>
          <p:cNvSpPr txBox="1">
            <a:spLocks/>
          </p:cNvSpPr>
          <p:nvPr/>
        </p:nvSpPr>
        <p:spPr>
          <a:xfrm>
            <a:off x="8612420" y="5947533"/>
            <a:ext cx="2538603" cy="681867"/>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pPr>
            <a:r>
              <a:rPr lang="zh-TW" altLang="en-US" sz="3200" b="1" dirty="0">
                <a:solidFill>
                  <a:schemeClr val="bg1">
                    <a:lumMod val="95000"/>
                    <a:lumOff val="5000"/>
                  </a:schemeClr>
                </a:solidFill>
                <a:effectLst>
                  <a:outerShdw blurRad="38100" dist="38100" dir="2700000" algn="tl">
                    <a:srgbClr val="000000">
                      <a:alpha val="43137"/>
                    </a:srgbClr>
                  </a:outerShdw>
                </a:effectLst>
                <a:latin typeface="+mj-lt"/>
                <a:ea typeface="+mj-ea"/>
                <a:cs typeface="+mj-cs"/>
              </a:rPr>
              <a:t>客 觀 面 向</a:t>
            </a:r>
            <a:endParaRPr lang="zh-TW" altLang="en-US" sz="3200" b="1" kern="1200" dirty="0">
              <a:solidFill>
                <a:schemeClr val="bg1">
                  <a:lumMod val="95000"/>
                  <a:lumOff val="5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49005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out)">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circle(in)">
                                      <p:cBhvr>
                                        <p:cTn id="17" dur="20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文字版面配置區 2">
            <a:extLst>
              <a:ext uri="{FF2B5EF4-FFF2-40B4-BE49-F238E27FC236}">
                <a16:creationId xmlns:a16="http://schemas.microsoft.com/office/drawing/2014/main" id="{30D40146-C2C7-48DE-940F-B8C73202ED82}"/>
              </a:ext>
            </a:extLst>
          </p:cNvPr>
          <p:cNvSpPr txBox="1">
            <a:spLocks/>
          </p:cNvSpPr>
          <p:nvPr/>
        </p:nvSpPr>
        <p:spPr>
          <a:xfrm>
            <a:off x="804672" y="3850173"/>
            <a:ext cx="2538603" cy="149799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FFFFFF"/>
                </a:solidFill>
                <a:effectLst/>
                <a:uLnTx/>
                <a:uFillTx/>
                <a:latin typeface="Century Gothic"/>
                <a:ea typeface="微软雅黑"/>
                <a:cs typeface="+mn-cs"/>
              </a:rPr>
              <a:t>美 嗎？</a:t>
            </a:r>
          </a:p>
        </p:txBody>
      </p:sp>
      <p:sp>
        <p:nvSpPr>
          <p:cNvPr id="41" name="Freeform: Shape 40">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微软雅黑"/>
              <a:cs typeface="+mn-cs"/>
            </a:endParaRPr>
          </a:p>
        </p:txBody>
      </p:sp>
      <p:sp>
        <p:nvSpPr>
          <p:cNvPr id="43" name="Freeform: Shape 42">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微软雅黑"/>
              <a:cs typeface="+mn-cs"/>
            </a:endParaRPr>
          </a:p>
        </p:txBody>
      </p:sp>
      <p:sp>
        <p:nvSpPr>
          <p:cNvPr id="22" name="文字版面配置區 2">
            <a:extLst>
              <a:ext uri="{FF2B5EF4-FFF2-40B4-BE49-F238E27FC236}">
                <a16:creationId xmlns:a16="http://schemas.microsoft.com/office/drawing/2014/main" id="{C7B8A647-326F-4F1B-9B1A-5B537A07F94B}"/>
              </a:ext>
            </a:extLst>
          </p:cNvPr>
          <p:cNvSpPr txBox="1">
            <a:spLocks/>
          </p:cNvSpPr>
          <p:nvPr/>
        </p:nvSpPr>
        <p:spPr>
          <a:xfrm>
            <a:off x="8612420" y="5947533"/>
            <a:ext cx="2538603" cy="681867"/>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Gothic"/>
                <a:ea typeface="微软雅黑"/>
                <a:cs typeface="+mn-cs"/>
              </a:rPr>
              <a:t>客 觀 面 向</a:t>
            </a:r>
          </a:p>
        </p:txBody>
      </p:sp>
      <p:sp>
        <p:nvSpPr>
          <p:cNvPr id="24" name="文字版面配置區 2">
            <a:extLst>
              <a:ext uri="{FF2B5EF4-FFF2-40B4-BE49-F238E27FC236}">
                <a16:creationId xmlns:a16="http://schemas.microsoft.com/office/drawing/2014/main" id="{EC5C3BF1-F511-4F4B-B7DF-E3BF8D3A6389}"/>
              </a:ext>
            </a:extLst>
          </p:cNvPr>
          <p:cNvSpPr txBox="1">
            <a:spLocks/>
          </p:cNvSpPr>
          <p:nvPr/>
        </p:nvSpPr>
        <p:spPr>
          <a:xfrm>
            <a:off x="4459830" y="2312840"/>
            <a:ext cx="2538603" cy="149799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Gothic"/>
                <a:ea typeface="微软雅黑"/>
                <a:cs typeface="+mn-cs"/>
              </a:rPr>
              <a:t>主 觀 面 向</a:t>
            </a:r>
          </a:p>
        </p:txBody>
      </p:sp>
      <p:pic>
        <p:nvPicPr>
          <p:cNvPr id="9" name="圖片 8">
            <a:extLst>
              <a:ext uri="{FF2B5EF4-FFF2-40B4-BE49-F238E27FC236}">
                <a16:creationId xmlns:a16="http://schemas.microsoft.com/office/drawing/2014/main" id="{31F19137-D6A6-4B2D-B281-7E7A45764B13}"/>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rot="1683406">
            <a:off x="6479735" y="3150807"/>
            <a:ext cx="1321441" cy="1313847"/>
          </a:xfrm>
          <a:prstGeom prst="rect">
            <a:avLst/>
          </a:prstGeom>
        </p:spPr>
      </p:pic>
      <p:sp>
        <p:nvSpPr>
          <p:cNvPr id="25" name="文字版面配置區 2">
            <a:extLst>
              <a:ext uri="{FF2B5EF4-FFF2-40B4-BE49-F238E27FC236}">
                <a16:creationId xmlns:a16="http://schemas.microsoft.com/office/drawing/2014/main" id="{DFFA5662-0B29-4AD7-85A5-B02BAC957545}"/>
              </a:ext>
            </a:extLst>
          </p:cNvPr>
          <p:cNvSpPr txBox="1">
            <a:spLocks/>
          </p:cNvSpPr>
          <p:nvPr/>
        </p:nvSpPr>
        <p:spPr>
          <a:xfrm rot="1750407">
            <a:off x="5327875" y="4501051"/>
            <a:ext cx="2538603" cy="149799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Gothic"/>
                <a:ea typeface="微软雅黑"/>
                <a:cs typeface="+mn-cs"/>
              </a:rPr>
              <a:t>美感經驗</a:t>
            </a:r>
          </a:p>
        </p:txBody>
      </p:sp>
      <p:pic>
        <p:nvPicPr>
          <p:cNvPr id="11" name="圖片 10" descr="一張含有 畫畫 的圖片&#10;&#10;自動產生的描述">
            <a:extLst>
              <a:ext uri="{FF2B5EF4-FFF2-40B4-BE49-F238E27FC236}">
                <a16:creationId xmlns:a16="http://schemas.microsoft.com/office/drawing/2014/main" id="{CD2EE7EF-6B48-43C2-90AC-4EC4E7AC5963}"/>
              </a:ext>
            </a:extLst>
          </p:cNvPr>
          <p:cNvPicPr>
            <a:picLocks noChangeAspect="1"/>
          </p:cNvPicPr>
          <p:nvPr/>
        </p:nvPicPr>
        <p:blipFill>
          <a:blip r:embed="rId4">
            <a:clrChange>
              <a:clrFrom>
                <a:srgbClr val="FEFEFE"/>
              </a:clrFrom>
              <a:clrTo>
                <a:srgbClr val="FEFEFE">
                  <a:alpha val="0"/>
                </a:srgbClr>
              </a:clrTo>
            </a:clrChange>
          </a:blip>
          <a:stretch>
            <a:fillRect/>
          </a:stretch>
        </p:blipFill>
        <p:spPr>
          <a:xfrm>
            <a:off x="8687889" y="1655519"/>
            <a:ext cx="2869028" cy="4057852"/>
          </a:xfrm>
          <a:prstGeom prst="rect">
            <a:avLst/>
          </a:prstGeom>
        </p:spPr>
      </p:pic>
      <p:sp>
        <p:nvSpPr>
          <p:cNvPr id="13" name="AutoShape 2" descr="查看來源圖片">
            <a:extLst>
              <a:ext uri="{FF2B5EF4-FFF2-40B4-BE49-F238E27FC236}">
                <a16:creationId xmlns:a16="http://schemas.microsoft.com/office/drawing/2014/main" id="{B46070D8-0FA5-40FC-93F6-619B04CD25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entury Gothic"/>
              <a:ea typeface="微软雅黑"/>
              <a:cs typeface="+mn-cs"/>
            </a:endParaRPr>
          </a:p>
        </p:txBody>
      </p:sp>
      <p:pic>
        <p:nvPicPr>
          <p:cNvPr id="15" name="圖片 14">
            <a:extLst>
              <a:ext uri="{FF2B5EF4-FFF2-40B4-BE49-F238E27FC236}">
                <a16:creationId xmlns:a16="http://schemas.microsoft.com/office/drawing/2014/main" id="{4C345909-34CD-4777-BAC4-052862F0EB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78880" y="28616"/>
            <a:ext cx="2385381" cy="2385381"/>
          </a:xfrm>
          <a:prstGeom prst="rect">
            <a:avLst/>
          </a:prstGeom>
        </p:spPr>
      </p:pic>
      <p:sp>
        <p:nvSpPr>
          <p:cNvPr id="31" name="文字版面配置區 2">
            <a:extLst>
              <a:ext uri="{FF2B5EF4-FFF2-40B4-BE49-F238E27FC236}">
                <a16:creationId xmlns:a16="http://schemas.microsoft.com/office/drawing/2014/main" id="{9A5C01F9-6E28-4CD5-A693-A4713A6FED33}"/>
              </a:ext>
            </a:extLst>
          </p:cNvPr>
          <p:cNvSpPr txBox="1">
            <a:spLocks/>
          </p:cNvSpPr>
          <p:nvPr/>
        </p:nvSpPr>
        <p:spPr>
          <a:xfrm>
            <a:off x="2841116" y="1531784"/>
            <a:ext cx="1814234" cy="61455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2400" b="1" i="0" u="none" strike="noStrike" kern="1200" cap="none" spc="0" normalizeH="0" baseline="0" noProof="0" dirty="0">
                <a:ln>
                  <a:noFill/>
                </a:ln>
                <a:solidFill>
                  <a:srgbClr val="FFFFFF"/>
                </a:solidFill>
                <a:effectLst/>
                <a:uLnTx/>
                <a:uFillTx/>
                <a:latin typeface="Century Gothic"/>
                <a:ea typeface="微软雅黑"/>
                <a:cs typeface="+mn-cs"/>
              </a:rPr>
              <a:t>美感態度</a:t>
            </a:r>
          </a:p>
        </p:txBody>
      </p:sp>
      <p:sp>
        <p:nvSpPr>
          <p:cNvPr id="14" name="文字版面配置區 2">
            <a:extLst>
              <a:ext uri="{FF2B5EF4-FFF2-40B4-BE49-F238E27FC236}">
                <a16:creationId xmlns:a16="http://schemas.microsoft.com/office/drawing/2014/main" id="{35EB1DFD-DFA5-4F88-B0E1-EBDE141209BB}"/>
              </a:ext>
            </a:extLst>
          </p:cNvPr>
          <p:cNvSpPr txBox="1">
            <a:spLocks/>
          </p:cNvSpPr>
          <p:nvPr/>
        </p:nvSpPr>
        <p:spPr>
          <a:xfrm rot="1750407">
            <a:off x="4798182" y="5007611"/>
            <a:ext cx="2538603" cy="149799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zh-TW" altLang="en-US" sz="3200" b="1" noProof="0" dirty="0">
                <a:solidFill>
                  <a:srgbClr val="002060"/>
                </a:solidFill>
                <a:effectLst>
                  <a:outerShdw blurRad="38100" dist="38100" dir="2700000" algn="tl">
                    <a:srgbClr val="000000">
                      <a:alpha val="43137"/>
                    </a:srgbClr>
                  </a:outerShdw>
                </a:effectLst>
                <a:latin typeface="Century Gothic"/>
                <a:ea typeface="微软雅黑"/>
              </a:rPr>
              <a:t>生活經</a:t>
            </a:r>
            <a:r>
              <a:rPr kumimoji="0" lang="zh-TW"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a:ea typeface="微软雅黑"/>
                <a:cs typeface="+mn-cs"/>
              </a:rPr>
              <a:t>驗中對美的體會</a:t>
            </a:r>
          </a:p>
        </p:txBody>
      </p:sp>
      <p:pic>
        <p:nvPicPr>
          <p:cNvPr id="3" name="圖片 2" descr="一張含有 室外, 時鐘, 建築物, 塔 的圖片&#10;&#10;自動產生的描述">
            <a:extLst>
              <a:ext uri="{FF2B5EF4-FFF2-40B4-BE49-F238E27FC236}">
                <a16:creationId xmlns:a16="http://schemas.microsoft.com/office/drawing/2014/main" id="{23080E51-2369-4EC2-8E98-97F5128087EC}"/>
              </a:ext>
            </a:extLst>
          </p:cNvPr>
          <p:cNvPicPr>
            <a:picLocks noChangeAspect="1"/>
          </p:cNvPicPr>
          <p:nvPr/>
        </p:nvPicPr>
        <p:blipFill>
          <a:blip r:embed="rId6"/>
          <a:stretch>
            <a:fillRect/>
          </a:stretch>
        </p:blipFill>
        <p:spPr>
          <a:xfrm>
            <a:off x="7938834" y="1859760"/>
            <a:ext cx="4236610" cy="3980826"/>
          </a:xfrm>
          <a:prstGeom prst="ellipse">
            <a:avLst/>
          </a:prstGeom>
          <a:ln>
            <a:noFill/>
          </a:ln>
          <a:effectLst>
            <a:softEdge rad="112500"/>
          </a:effectLst>
        </p:spPr>
      </p:pic>
      <p:pic>
        <p:nvPicPr>
          <p:cNvPr id="6" name="圖片 5" descr="一張含有 盤, 食物, 桌, 白色 的圖片&#10;&#10;自動產生的描述">
            <a:extLst>
              <a:ext uri="{FF2B5EF4-FFF2-40B4-BE49-F238E27FC236}">
                <a16:creationId xmlns:a16="http://schemas.microsoft.com/office/drawing/2014/main" id="{4036239C-3AAF-4DC3-8EBD-14787D2C7152}"/>
              </a:ext>
            </a:extLst>
          </p:cNvPr>
          <p:cNvPicPr>
            <a:picLocks noChangeAspect="1"/>
          </p:cNvPicPr>
          <p:nvPr/>
        </p:nvPicPr>
        <p:blipFill rotWithShape="1">
          <a:blip r:embed="rId7"/>
          <a:srcRect l="7812"/>
          <a:stretch/>
        </p:blipFill>
        <p:spPr>
          <a:xfrm>
            <a:off x="7857038" y="1904244"/>
            <a:ext cx="4270793" cy="3806972"/>
          </a:xfrm>
          <a:prstGeom prst="ellipse">
            <a:avLst/>
          </a:prstGeom>
          <a:ln>
            <a:noFill/>
          </a:ln>
          <a:effectLst>
            <a:softEdge rad="112500"/>
          </a:effectLst>
        </p:spPr>
      </p:pic>
      <p:pic>
        <p:nvPicPr>
          <p:cNvPr id="8" name="圖片 7" descr="一張含有 個人, 小, 女孩, 坐 的圖片&#10;&#10;自動產生的描述">
            <a:extLst>
              <a:ext uri="{FF2B5EF4-FFF2-40B4-BE49-F238E27FC236}">
                <a16:creationId xmlns:a16="http://schemas.microsoft.com/office/drawing/2014/main" id="{D9AFBBBC-D0C2-4ED0-BD0B-749229EA76E2}"/>
              </a:ext>
            </a:extLst>
          </p:cNvPr>
          <p:cNvPicPr>
            <a:picLocks noChangeAspect="1"/>
          </p:cNvPicPr>
          <p:nvPr/>
        </p:nvPicPr>
        <p:blipFill rotWithShape="1">
          <a:blip r:embed="rId8"/>
          <a:srcRect l="13300" r="14638"/>
          <a:stretch/>
        </p:blipFill>
        <p:spPr>
          <a:xfrm>
            <a:off x="7982064" y="1909424"/>
            <a:ext cx="4118374" cy="3810000"/>
          </a:xfrm>
          <a:prstGeom prst="ellipse">
            <a:avLst/>
          </a:prstGeom>
          <a:ln>
            <a:noFill/>
          </a:ln>
          <a:effectLst>
            <a:softEdge rad="112500"/>
          </a:effectLst>
        </p:spPr>
      </p:pic>
      <p:pic>
        <p:nvPicPr>
          <p:cNvPr id="12" name="圖片 11" descr="一張含有 建築物, 室外, 人行道, 坐 的圖片&#10;&#10;自動產生的描述">
            <a:extLst>
              <a:ext uri="{FF2B5EF4-FFF2-40B4-BE49-F238E27FC236}">
                <a16:creationId xmlns:a16="http://schemas.microsoft.com/office/drawing/2014/main" id="{3EE20FA8-977F-4F21-8E67-65751622B5C2}"/>
              </a:ext>
            </a:extLst>
          </p:cNvPr>
          <p:cNvPicPr>
            <a:picLocks noChangeAspect="1"/>
          </p:cNvPicPr>
          <p:nvPr/>
        </p:nvPicPr>
        <p:blipFill>
          <a:blip r:embed="rId9"/>
          <a:stretch>
            <a:fillRect/>
          </a:stretch>
        </p:blipFill>
        <p:spPr>
          <a:xfrm>
            <a:off x="8036970" y="1833374"/>
            <a:ext cx="3830919" cy="4082323"/>
          </a:xfrm>
          <a:prstGeom prst="ellipse">
            <a:avLst/>
          </a:prstGeom>
          <a:ln>
            <a:noFill/>
          </a:ln>
          <a:effectLst>
            <a:softEdge rad="112500"/>
          </a:effectLst>
        </p:spPr>
      </p:pic>
      <p:sp>
        <p:nvSpPr>
          <p:cNvPr id="29" name="文字版面配置區 2">
            <a:extLst>
              <a:ext uri="{FF2B5EF4-FFF2-40B4-BE49-F238E27FC236}">
                <a16:creationId xmlns:a16="http://schemas.microsoft.com/office/drawing/2014/main" id="{07E4ED20-3602-4FC8-97D5-281D0B3EC7F0}"/>
              </a:ext>
            </a:extLst>
          </p:cNvPr>
          <p:cNvSpPr txBox="1">
            <a:spLocks/>
          </p:cNvSpPr>
          <p:nvPr/>
        </p:nvSpPr>
        <p:spPr>
          <a:xfrm>
            <a:off x="9938707" y="5098813"/>
            <a:ext cx="1814234" cy="614558"/>
          </a:xfrm>
          <a:custGeom>
            <a:avLst/>
            <a:gdLst>
              <a:gd name="connsiteX0" fmla="*/ 0 w 4445921"/>
              <a:gd name="connsiteY0" fmla="*/ 0 h 1423691"/>
              <a:gd name="connsiteX1" fmla="*/ 4445921 w 4445921"/>
              <a:gd name="connsiteY1" fmla="*/ 0 h 1423691"/>
              <a:gd name="connsiteX2" fmla="*/ 4445921 w 4445921"/>
              <a:gd name="connsiteY2" fmla="*/ 1423691 h 1423691"/>
              <a:gd name="connsiteX3" fmla="*/ 0 w 4445921"/>
              <a:gd name="connsiteY3" fmla="*/ 1423691 h 1423691"/>
            </a:gdLst>
            <a:ahLst/>
            <a:cxnLst>
              <a:cxn ang="0">
                <a:pos x="connsiteX0" y="connsiteY0"/>
              </a:cxn>
              <a:cxn ang="0">
                <a:pos x="connsiteX1" y="connsiteY1"/>
              </a:cxn>
              <a:cxn ang="0">
                <a:pos x="connsiteX2" y="connsiteY2"/>
              </a:cxn>
              <a:cxn ang="0">
                <a:pos x="connsiteX3" y="connsiteY3"/>
              </a:cxn>
            </a:cxnLst>
            <a:rect l="l" t="t" r="r" b="b"/>
            <a:pathLst>
              <a:path w="4445921" h="1423691">
                <a:moveTo>
                  <a:pt x="0" y="0"/>
                </a:moveTo>
                <a:lnTo>
                  <a:pt x="4445921" y="0"/>
                </a:lnTo>
                <a:lnTo>
                  <a:pt x="4445921" y="1423691"/>
                </a:lnTo>
                <a:lnTo>
                  <a:pt x="0" y="1423691"/>
                </a:lnTo>
                <a:close/>
              </a:path>
            </a:pathLst>
          </a:custGeo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lvl1pPr marL="0" indent="0" algn="l" defTabSz="914400" rtl="0" eaLnBrk="1" latinLnBrk="0" hangingPunct="1">
              <a:lnSpc>
                <a:spcPct val="13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zh-TW" altLang="en-US" sz="2400" b="1" i="0" u="none" strike="noStrike" kern="1200" cap="none" spc="0" normalizeH="0" baseline="0" noProof="0" dirty="0">
                <a:ln>
                  <a:noFill/>
                </a:ln>
                <a:solidFill>
                  <a:srgbClr val="FFFFFF"/>
                </a:solidFill>
                <a:effectLst/>
                <a:uLnTx/>
                <a:uFillTx/>
                <a:latin typeface="Century Gothic"/>
                <a:ea typeface="微软雅黑"/>
                <a:cs typeface="+mn-cs"/>
              </a:rPr>
              <a:t>美感對象</a:t>
            </a:r>
          </a:p>
        </p:txBody>
      </p:sp>
    </p:spTree>
    <p:extLst>
      <p:ext uri="{BB962C8B-B14F-4D97-AF65-F5344CB8AC3E}">
        <p14:creationId xmlns:p14="http://schemas.microsoft.com/office/powerpoint/2010/main" val="2003230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ppt_x</p:attrName>
                                        </p:attrNameLst>
                                      </p:cBhvr>
                                      <p:tavLst>
                                        <p:tav tm="0">
                                          <p:val>
                                            <p:strVal val="ppt_x"/>
                                          </p:val>
                                        </p:tav>
                                        <p:tav tm="100000">
                                          <p:val>
                                            <p:strVal val="ppt_x"/>
                                          </p:val>
                                        </p:tav>
                                      </p:tavLst>
                                    </p:anim>
                                    <p:anim calcmode="lin" valueType="num">
                                      <p:cBhvr>
                                        <p:cTn id="46" dur="1000"/>
                                        <p:tgtEl>
                                          <p:spTgt spid="11"/>
                                        </p:tgtEl>
                                        <p:attrNameLst>
                                          <p:attrName>ppt_y</p:attrName>
                                        </p:attrNameLst>
                                      </p:cBhvr>
                                      <p:tavLst>
                                        <p:tav tm="0">
                                          <p:val>
                                            <p:strVal val="ppt_y"/>
                                          </p:val>
                                        </p:tav>
                                        <p:tav tm="100000">
                                          <p:val>
                                            <p:strVal val="ppt_y+.1"/>
                                          </p:val>
                                        </p:tav>
                                      </p:tavLst>
                                    </p:anim>
                                    <p:set>
                                      <p:cBhvr>
                                        <p:cTn id="47" dur="1" fill="hold">
                                          <p:stCondLst>
                                            <p:cond delay="999"/>
                                          </p:stCondLst>
                                        </p:cTn>
                                        <p:tgtEl>
                                          <p:spTgt spid="1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6"/>
                                        </p:tgtEl>
                                      </p:cBhvr>
                                    </p:animEffect>
                                    <p:anim calcmode="lin" valueType="num">
                                      <p:cBhvr>
                                        <p:cTn id="63" dur="1000"/>
                                        <p:tgtEl>
                                          <p:spTgt spid="6"/>
                                        </p:tgtEl>
                                        <p:attrNameLst>
                                          <p:attrName>ppt_x</p:attrName>
                                        </p:attrNameLst>
                                      </p:cBhvr>
                                      <p:tavLst>
                                        <p:tav tm="0">
                                          <p:val>
                                            <p:strVal val="ppt_x"/>
                                          </p:val>
                                        </p:tav>
                                        <p:tav tm="100000">
                                          <p:val>
                                            <p:strVal val="ppt_x"/>
                                          </p:val>
                                        </p:tav>
                                      </p:tavLst>
                                    </p:anim>
                                    <p:anim calcmode="lin" valueType="num">
                                      <p:cBhvr>
                                        <p:cTn id="64" dur="1000"/>
                                        <p:tgtEl>
                                          <p:spTgt spid="6"/>
                                        </p:tgtEl>
                                        <p:attrNameLst>
                                          <p:attrName>ppt_y</p:attrName>
                                        </p:attrNameLst>
                                      </p:cBhvr>
                                      <p:tavLst>
                                        <p:tav tm="0">
                                          <p:val>
                                            <p:strVal val="ppt_y"/>
                                          </p:val>
                                        </p:tav>
                                        <p:tav tm="100000">
                                          <p:val>
                                            <p:strVal val="ppt_y+.1"/>
                                          </p:val>
                                        </p:tav>
                                      </p:tavLst>
                                    </p:anim>
                                    <p:set>
                                      <p:cBhvr>
                                        <p:cTn id="65" dur="1" fill="hold">
                                          <p:stCondLst>
                                            <p:cond delay="999"/>
                                          </p:stCondLst>
                                        </p:cTn>
                                        <p:tgtEl>
                                          <p:spTgt spid="6"/>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animBg="1"/>
      <p:bldP spid="14" grpId="0"/>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模板页面">
  <a:themeElements>
    <a:clrScheme name="自定义 19">
      <a:dk1>
        <a:srgbClr val="000000"/>
      </a:dk1>
      <a:lt1>
        <a:srgbClr val="FFFFFF"/>
      </a:lt1>
      <a:dk2>
        <a:srgbClr val="000000"/>
      </a:dk2>
      <a:lt2>
        <a:srgbClr val="FFFDFD"/>
      </a:lt2>
      <a:accent1>
        <a:srgbClr val="3CC1F0"/>
      </a:accent1>
      <a:accent2>
        <a:srgbClr val="34BFB1"/>
      </a:accent2>
      <a:accent3>
        <a:srgbClr val="98CB37"/>
      </a:accent3>
      <a:accent4>
        <a:srgbClr val="FEC650"/>
      </a:accent4>
      <a:accent5>
        <a:srgbClr val="F43E33"/>
      </a:accent5>
      <a:accent6>
        <a:srgbClr val="515151"/>
      </a:accent6>
      <a:hlink>
        <a:srgbClr val="0563C1"/>
      </a:hlink>
      <a:folHlink>
        <a:srgbClr val="954F72"/>
      </a:folHlink>
    </a:clrScheme>
    <a:fontScheme name="自定义 49">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2">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