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62"/>
  </p:notes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4" r:id="rId14"/>
    <p:sldId id="333" r:id="rId15"/>
    <p:sldId id="268" r:id="rId16"/>
    <p:sldId id="334" r:id="rId17"/>
    <p:sldId id="280" r:id="rId18"/>
    <p:sldId id="275" r:id="rId19"/>
    <p:sldId id="276" r:id="rId20"/>
    <p:sldId id="358" r:id="rId21"/>
    <p:sldId id="273" r:id="rId22"/>
    <p:sldId id="285" r:id="rId23"/>
    <p:sldId id="359" r:id="rId24"/>
    <p:sldId id="287" r:id="rId25"/>
    <p:sldId id="360" r:id="rId26"/>
    <p:sldId id="337" r:id="rId27"/>
    <p:sldId id="288" r:id="rId28"/>
    <p:sldId id="283" r:id="rId29"/>
    <p:sldId id="357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03" r:id="rId38"/>
    <p:sldId id="304" r:id="rId39"/>
    <p:sldId id="290" r:id="rId40"/>
    <p:sldId id="292" r:id="rId41"/>
    <p:sldId id="332" r:id="rId42"/>
    <p:sldId id="305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267" r:id="rId55"/>
    <p:sldId id="269" r:id="rId56"/>
    <p:sldId id="326" r:id="rId57"/>
    <p:sldId id="329" r:id="rId58"/>
    <p:sldId id="330" r:id="rId59"/>
    <p:sldId id="331" r:id="rId60"/>
    <p:sldId id="335" r:id="rId61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8F6"/>
    <a:srgbClr val="D3D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027F04-9950-4740-9ABF-7B8A36CD6964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392B0DF4-FE51-4BD2-973E-F25FA7CB3285}">
      <dgm:prSet phldrT="[文字]" custT="1"/>
      <dgm:spPr/>
      <dgm:t>
        <a:bodyPr/>
        <a:lstStyle/>
        <a:p>
          <a:pPr>
            <a:lnSpc>
              <a:spcPts val="2880"/>
            </a:lnSpc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教務處</a:t>
          </a:r>
        </a:p>
      </dgm:t>
    </dgm:pt>
    <dgm:pt modelId="{0F006CEF-A8B4-4C3A-9675-10CE057BF241}" type="parTrans" cxnId="{E147887A-5B82-4070-860F-EF30180BF3A6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E0C4A1-98AB-42CE-B663-7C51C48782EA}" type="sibTrans" cxnId="{E147887A-5B82-4070-860F-EF30180BF3A6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7534AC-E5A4-46F3-97B5-FDD47718ACA4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教務</a:t>
          </a:r>
          <a:b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主任</a:t>
          </a:r>
        </a:p>
      </dgm:t>
    </dgm:pt>
    <dgm:pt modelId="{181ED43A-7327-4072-9E6D-833C08CA18AE}" type="parTrans" cxnId="{AD4BADC9-3055-40BB-A1C7-26E4B7A91782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A4FAC1-1D11-445E-80E9-1DE59E61BD68}" type="sibTrans" cxnId="{AD4BADC9-3055-40BB-A1C7-26E4B7A91782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17D47C-864B-44C1-A986-66126240EE88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教學</a:t>
          </a:r>
          <a:b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組長</a:t>
          </a:r>
        </a:p>
      </dgm:t>
    </dgm:pt>
    <dgm:pt modelId="{E345CF15-A7EB-4FC5-A9FC-0585A5DD33AA}" type="parTrans" cxnId="{D2DAE593-665D-4855-A3F2-8DCB1DCAF7A2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49A5AD-72C0-4034-96F7-F39060CD9FD7}" type="sibTrans" cxnId="{D2DAE593-665D-4855-A3F2-8DCB1DCAF7A2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A295C7-F1F0-45A1-8262-0FDF7807BF39}">
      <dgm:prSet phldrT="[文字]" custT="1"/>
      <dgm:spPr/>
      <dgm:t>
        <a:bodyPr/>
        <a:lstStyle/>
        <a:p>
          <a:pPr>
            <a:lnSpc>
              <a:spcPts val="2880"/>
            </a:lnSpc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學務處</a:t>
          </a:r>
        </a:p>
      </dgm:t>
    </dgm:pt>
    <dgm:pt modelId="{223E6660-16F9-462C-8D96-C28376974ABC}" type="parTrans" cxnId="{39B400BE-7B9D-4BD9-B6DF-098347F54A4D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36B6F2-B94C-4D4C-B5DD-C6CCF5A3CCFE}" type="sibTrans" cxnId="{39B400BE-7B9D-4BD9-B6DF-098347F54A4D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FA993A-79DF-45A2-B152-3169C53920CB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學務</a:t>
          </a:r>
          <a:b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主任</a:t>
          </a:r>
        </a:p>
      </dgm:t>
    </dgm:pt>
    <dgm:pt modelId="{0C3EAFDB-BE97-4ED9-BEAA-EF998D9BD644}" type="parTrans" cxnId="{BD4B8BCE-FE55-43E7-975D-885889C60279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C96A8A-5E8D-4B39-B00D-9E9024709A92}" type="sibTrans" cxnId="{BD4B8BCE-FE55-43E7-975D-885889C60279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DE43-DD0F-41E3-BFA8-6538FF775833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訓育</a:t>
          </a:r>
          <a:b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組長</a:t>
          </a:r>
        </a:p>
      </dgm:t>
    </dgm:pt>
    <dgm:pt modelId="{36CE05CF-9869-4C03-AD75-14082710D7B7}" type="parTrans" cxnId="{866770DC-A7D1-4ED6-8FDC-DBEDD99CC23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8DA630-588E-4680-9FEC-B7BBDA31D7AB}" type="sibTrans" cxnId="{866770DC-A7D1-4ED6-8FDC-DBEDD99CC23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01FA85-8556-4D8F-BC44-A6369653828A}">
      <dgm:prSet phldrT="[文字]" custT="1"/>
      <dgm:spPr/>
      <dgm:t>
        <a:bodyPr/>
        <a:lstStyle/>
        <a:p>
          <a:pPr>
            <a:lnSpc>
              <a:spcPts val="2880"/>
            </a:lnSpc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輔導室</a:t>
          </a:r>
        </a:p>
      </dgm:t>
    </dgm:pt>
    <dgm:pt modelId="{B9D7EC74-2A43-46FE-8095-0D1BCAF94297}" type="parTrans" cxnId="{9DCE0AE3-D289-4DE5-B312-8FED22FC5F99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AC1603-C647-4D1A-92F4-A0E8F64740E5}" type="sibTrans" cxnId="{9DCE0AE3-D289-4DE5-B312-8FED22FC5F99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0ADA35F-B6C9-4053-BB00-FBD51E1183E3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註冊</a:t>
          </a:r>
          <a:b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組長</a:t>
          </a:r>
        </a:p>
      </dgm:t>
    </dgm:pt>
    <dgm:pt modelId="{E4724758-D46F-4686-A959-35C4B80D5C3A}" type="parTrans" cxnId="{3D06BBF8-4D28-47F4-804B-EE2846020BF7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110113B-945D-4743-A60C-E8165D55A484}" type="sibTrans" cxnId="{3D06BBF8-4D28-47F4-804B-EE2846020BF7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A4DB01-D3EC-49F2-B2F3-B0F1FD8C895A}">
      <dgm:prSet phldrT="[文字]" custT="1"/>
      <dgm:spPr/>
      <dgm:t>
        <a:bodyPr/>
        <a:lstStyle/>
        <a:p>
          <a:pPr>
            <a:lnSpc>
              <a:spcPts val="2880"/>
            </a:lnSpc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家長代表</a:t>
          </a:r>
        </a:p>
      </dgm:t>
    </dgm:pt>
    <dgm:pt modelId="{9CFF00B2-1562-4F0E-8A77-C0D822C057C6}" type="parTrans" cxnId="{C17F6FDF-745F-4E3D-9CC2-8A03DAEA4D12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98B7C30-D148-4808-A20B-BD5E9092B4D2}" type="sibTrans" cxnId="{C17F6FDF-745F-4E3D-9CC2-8A03DAEA4D12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01F790-30D6-40FB-A4D0-87611FBCB826}">
      <dgm:prSet phldrT="[文字]" custT="1"/>
      <dgm:spPr/>
      <dgm:t>
        <a:bodyPr/>
        <a:lstStyle/>
        <a:p>
          <a:pPr>
            <a:lnSpc>
              <a:spcPts val="2880"/>
            </a:lnSpc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教師代表</a:t>
          </a:r>
        </a:p>
      </dgm:t>
    </dgm:pt>
    <dgm:pt modelId="{B3CE53AF-9F58-41DF-88AC-CDA6FAEC12BF}" type="parTrans" cxnId="{D4F38CAC-AE30-412D-A928-C25907F24DEB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779526-1F98-40A0-8C38-35995BFD5DB4}" type="sibTrans" cxnId="{D4F38CAC-AE30-412D-A928-C25907F24DEB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A73ADF-62A6-4BF4-BF2C-C96A4E85B179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輔導主任</a:t>
          </a:r>
        </a:p>
      </dgm:t>
    </dgm:pt>
    <dgm:pt modelId="{FDD2E7F0-0019-4C95-BAE0-78FD459D04C6}" type="parTrans" cxnId="{BBE256E0-D151-4A06-8550-D8236C538DA6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11FB42-1AD6-42D0-9A69-31C4CB4A5404}" type="sibTrans" cxnId="{BBE256E0-D151-4A06-8550-D8236C538DA6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6B13E0-EB77-45F4-9CF6-2B46337F9BA3}">
      <dgm:prSet phldrT="[文字]" custT="1"/>
      <dgm:spPr/>
      <dgm:t>
        <a:bodyPr/>
        <a:lstStyle/>
        <a:p>
          <a:pPr>
            <a:lnSpc>
              <a:spcPts val="2880"/>
            </a:lnSpc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圖書館</a:t>
          </a:r>
        </a:p>
      </dgm:t>
    </dgm:pt>
    <dgm:pt modelId="{DA6823F5-C126-4E9F-944C-C24276E2D4BB}" type="parTrans" cxnId="{5DDB1062-6A57-4123-899D-AD273F903955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B65C1A0-9853-4A64-B733-EE740EB7658B}" type="sibTrans" cxnId="{5DDB1062-6A57-4123-899D-AD273F903955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FEFDAC1-6A6C-4D78-B49A-3F13484198FF}">
      <dgm:prSet phldrT="[文字]" custT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資料</a:t>
          </a:r>
          <a:b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組長</a:t>
          </a:r>
        </a:p>
      </dgm:t>
    </dgm:pt>
    <dgm:pt modelId="{CC76497E-5ED9-4B08-AB38-619B0E26F615}" type="parTrans" cxnId="{3C1C5889-4702-4C98-B1ED-817A8265AE8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45254E-9FE2-4802-BF37-A31E7CEC7A3C}" type="sibTrans" cxnId="{3C1C5889-4702-4C98-B1ED-817A8265AE8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AC620B5-88FC-4E0C-A4E8-AB64CAC46B11}">
      <dgm:prSet phldrT="[文字]" custT="1"/>
      <dgm:spPr/>
      <dgm:t>
        <a:bodyPr/>
        <a:lstStyle/>
        <a:p>
          <a:pPr>
            <a:lnSpc>
              <a:spcPts val="2880"/>
            </a:lnSpc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學生代表</a:t>
          </a:r>
        </a:p>
      </dgm:t>
    </dgm:pt>
    <dgm:pt modelId="{AC3E4417-D946-4A7D-A6D8-E46AEBCFAD68}" type="parTrans" cxnId="{67A084C4-38CB-45A4-BBE8-F6F6F89E5E25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13FF9C-325A-4DD5-8EB1-CCDB57D4FBA8}" type="sibTrans" cxnId="{67A084C4-38CB-45A4-BBE8-F6F6F89E5E25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8616771-B64C-4AFE-8F34-1A6DE32A890F}">
      <dgm:prSet phldrT="[文字]" custT="1"/>
      <dgm:spPr/>
      <dgm:t>
        <a:bodyPr/>
        <a:lstStyle/>
        <a:p>
          <a:pPr>
            <a:lnSpc>
              <a:spcPts val="2880"/>
            </a:lnSpc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資訊組長</a:t>
          </a:r>
        </a:p>
      </dgm:t>
    </dgm:pt>
    <dgm:pt modelId="{C2AC8470-2581-49FE-AA04-72FA487D966B}" type="parTrans" cxnId="{444FD562-7EDC-4BA5-B6A2-43841D1D29FF}">
      <dgm:prSet/>
      <dgm:spPr/>
      <dgm:t>
        <a:bodyPr/>
        <a:lstStyle/>
        <a:p>
          <a:endParaRPr lang="zh-TW" altLang="en-US" sz="2800"/>
        </a:p>
      </dgm:t>
    </dgm:pt>
    <dgm:pt modelId="{CF6FAE70-F5E7-4F01-9865-A1FE1E3F6B06}" type="sibTrans" cxnId="{444FD562-7EDC-4BA5-B6A2-43841D1D29FF}">
      <dgm:prSet/>
      <dgm:spPr/>
      <dgm:t>
        <a:bodyPr/>
        <a:lstStyle/>
        <a:p>
          <a:endParaRPr lang="zh-TW" altLang="en-US" sz="2800"/>
        </a:p>
      </dgm:t>
    </dgm:pt>
    <dgm:pt modelId="{CE718279-B728-45EA-88C5-5353C43436AA}">
      <dgm:prSet phldrT="[文字]" custT="1"/>
      <dgm:spPr/>
      <dgm:t>
        <a:bodyPr/>
        <a:lstStyle/>
        <a:p>
          <a:pPr>
            <a:lnSpc>
              <a:spcPts val="2880"/>
            </a:lnSpc>
          </a:pPr>
          <a: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</a:p>
      </dgm:t>
    </dgm:pt>
    <dgm:pt modelId="{7EB54467-00DA-4929-A699-722D2D435664}" type="parTrans" cxnId="{72166C28-29BD-4AF8-AD25-C679631C86ED}">
      <dgm:prSet/>
      <dgm:spPr/>
      <dgm:t>
        <a:bodyPr/>
        <a:lstStyle/>
        <a:p>
          <a:endParaRPr lang="zh-TW" altLang="en-US" sz="2800"/>
        </a:p>
      </dgm:t>
    </dgm:pt>
    <dgm:pt modelId="{E1FFDBDD-B19D-4F72-BCDA-57ACB246E4A2}" type="sibTrans" cxnId="{72166C28-29BD-4AF8-AD25-C679631C86ED}">
      <dgm:prSet/>
      <dgm:spPr/>
      <dgm:t>
        <a:bodyPr/>
        <a:lstStyle/>
        <a:p>
          <a:endParaRPr lang="zh-TW" altLang="en-US" sz="2800"/>
        </a:p>
      </dgm:t>
    </dgm:pt>
    <dgm:pt modelId="{C5A4F35F-CC77-40C2-A92A-74A447BEEFB8}">
      <dgm:prSet phldrT="[文字]" custT="1"/>
      <dgm:spPr/>
      <dgm:t>
        <a:bodyPr/>
        <a:lstStyle/>
        <a:p>
          <a:pPr>
            <a:lnSpc>
              <a:spcPts val="2880"/>
            </a:lnSpc>
          </a:pPr>
          <a: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</a:p>
      </dgm:t>
    </dgm:pt>
    <dgm:pt modelId="{BAB1504D-94AC-4BD8-AB90-9C8CF125D91E}" type="parTrans" cxnId="{F2D1D8DC-0302-454D-BA83-56EB4715A716}">
      <dgm:prSet/>
      <dgm:spPr/>
      <dgm:t>
        <a:bodyPr/>
        <a:lstStyle/>
        <a:p>
          <a:endParaRPr lang="zh-TW" altLang="en-US" sz="2800"/>
        </a:p>
      </dgm:t>
    </dgm:pt>
    <dgm:pt modelId="{15E60E6A-0000-4476-889E-5C50AEB5C4A6}" type="sibTrans" cxnId="{F2D1D8DC-0302-454D-BA83-56EB4715A716}">
      <dgm:prSet/>
      <dgm:spPr/>
      <dgm:t>
        <a:bodyPr/>
        <a:lstStyle/>
        <a:p>
          <a:endParaRPr lang="zh-TW" altLang="en-US" sz="2800"/>
        </a:p>
      </dgm:t>
    </dgm:pt>
    <dgm:pt modelId="{1F27D815-D03B-4843-B02A-77279EA8AA87}">
      <dgm:prSet phldrT="[文字]" custT="1"/>
      <dgm:spPr/>
      <dgm:t>
        <a:bodyPr/>
        <a:lstStyle/>
        <a:p>
          <a:pPr>
            <a:lnSpc>
              <a:spcPts val="2880"/>
            </a:lnSpc>
          </a:pPr>
          <a: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</a:p>
      </dgm:t>
    </dgm:pt>
    <dgm:pt modelId="{3187D973-AE85-4D5A-B72F-08BBDA1F289A}" type="parTrans" cxnId="{930636CB-A801-448C-A4DF-DDE05BA9C76D}">
      <dgm:prSet/>
      <dgm:spPr/>
      <dgm:t>
        <a:bodyPr/>
        <a:lstStyle/>
        <a:p>
          <a:endParaRPr lang="zh-TW" altLang="en-US" sz="2800"/>
        </a:p>
      </dgm:t>
    </dgm:pt>
    <dgm:pt modelId="{F2C94E48-55CA-4010-859F-7CBAC32586EE}" type="sibTrans" cxnId="{930636CB-A801-448C-A4DF-DDE05BA9C76D}">
      <dgm:prSet/>
      <dgm:spPr/>
      <dgm:t>
        <a:bodyPr/>
        <a:lstStyle/>
        <a:p>
          <a:endParaRPr lang="zh-TW" altLang="en-US" sz="2800"/>
        </a:p>
      </dgm:t>
    </dgm:pt>
    <dgm:pt modelId="{A0257954-E325-4F98-AB96-25E4ECBFDFD6}" type="pres">
      <dgm:prSet presAssocID="{1D027F04-9950-4740-9ABF-7B8A36CD6964}" presName="theList" presStyleCnt="0">
        <dgm:presLayoutVars>
          <dgm:dir/>
          <dgm:animLvl val="lvl"/>
          <dgm:resizeHandles val="exact"/>
        </dgm:presLayoutVars>
      </dgm:prSet>
      <dgm:spPr/>
    </dgm:pt>
    <dgm:pt modelId="{49D43F59-70EC-4975-BFC0-D1647989C316}" type="pres">
      <dgm:prSet presAssocID="{392B0DF4-FE51-4BD2-973E-F25FA7CB3285}" presName="compNode" presStyleCnt="0"/>
      <dgm:spPr/>
    </dgm:pt>
    <dgm:pt modelId="{F8A6784F-22C0-447C-995C-470CD0ACCA47}" type="pres">
      <dgm:prSet presAssocID="{392B0DF4-FE51-4BD2-973E-F25FA7CB3285}" presName="aNode" presStyleLbl="bgShp" presStyleIdx="0" presStyleCnt="7"/>
      <dgm:spPr/>
    </dgm:pt>
    <dgm:pt modelId="{3D7E16CD-1202-4C20-812B-6D4F732A1781}" type="pres">
      <dgm:prSet presAssocID="{392B0DF4-FE51-4BD2-973E-F25FA7CB3285}" presName="textNode" presStyleLbl="bgShp" presStyleIdx="0" presStyleCnt="7"/>
      <dgm:spPr/>
    </dgm:pt>
    <dgm:pt modelId="{1849C064-82D2-4940-940B-BCD4B81C1FA9}" type="pres">
      <dgm:prSet presAssocID="{392B0DF4-FE51-4BD2-973E-F25FA7CB3285}" presName="compChildNode" presStyleCnt="0"/>
      <dgm:spPr/>
    </dgm:pt>
    <dgm:pt modelId="{88679FDB-DFA1-4F3A-81C5-ADD7DB9D1C15}" type="pres">
      <dgm:prSet presAssocID="{392B0DF4-FE51-4BD2-973E-F25FA7CB3285}" presName="theInnerList" presStyleCnt="0"/>
      <dgm:spPr/>
    </dgm:pt>
    <dgm:pt modelId="{9E180CF6-6783-4DCE-B780-16F914BBEDED}" type="pres">
      <dgm:prSet presAssocID="{1A7534AC-E5A4-46F3-97B5-FDD47718ACA4}" presName="childNode" presStyleLbl="node1" presStyleIdx="0" presStyleCnt="11">
        <dgm:presLayoutVars>
          <dgm:bulletEnabled val="1"/>
        </dgm:presLayoutVars>
      </dgm:prSet>
      <dgm:spPr/>
    </dgm:pt>
    <dgm:pt modelId="{721EEDA2-9005-4E5E-B504-A73538EB39F4}" type="pres">
      <dgm:prSet presAssocID="{1A7534AC-E5A4-46F3-97B5-FDD47718ACA4}" presName="aSpace2" presStyleCnt="0"/>
      <dgm:spPr/>
    </dgm:pt>
    <dgm:pt modelId="{1E698629-4027-4A30-AD40-6B7A75B7DD29}" type="pres">
      <dgm:prSet presAssocID="{1B17D47C-864B-44C1-A986-66126240EE88}" presName="childNode" presStyleLbl="node1" presStyleIdx="1" presStyleCnt="11">
        <dgm:presLayoutVars>
          <dgm:bulletEnabled val="1"/>
        </dgm:presLayoutVars>
      </dgm:prSet>
      <dgm:spPr/>
    </dgm:pt>
    <dgm:pt modelId="{B3020516-77C2-40E0-8626-BB5438588A0B}" type="pres">
      <dgm:prSet presAssocID="{1B17D47C-864B-44C1-A986-66126240EE88}" presName="aSpace2" presStyleCnt="0"/>
      <dgm:spPr/>
    </dgm:pt>
    <dgm:pt modelId="{4A78942D-518B-4B3C-B4DE-E43699F5577F}" type="pres">
      <dgm:prSet presAssocID="{10ADA35F-B6C9-4053-BB00-FBD51E1183E3}" presName="childNode" presStyleLbl="node1" presStyleIdx="2" presStyleCnt="11">
        <dgm:presLayoutVars>
          <dgm:bulletEnabled val="1"/>
        </dgm:presLayoutVars>
      </dgm:prSet>
      <dgm:spPr/>
    </dgm:pt>
    <dgm:pt modelId="{2C85D57B-6235-4BE0-A220-AF16BA53DB3D}" type="pres">
      <dgm:prSet presAssocID="{392B0DF4-FE51-4BD2-973E-F25FA7CB3285}" presName="aSpace" presStyleCnt="0"/>
      <dgm:spPr/>
    </dgm:pt>
    <dgm:pt modelId="{16ABEA73-E7AF-4FD1-835F-7F1C2E7F9BF7}" type="pres">
      <dgm:prSet presAssocID="{54A295C7-F1F0-45A1-8262-0FDF7807BF39}" presName="compNode" presStyleCnt="0"/>
      <dgm:spPr/>
    </dgm:pt>
    <dgm:pt modelId="{6BBA7C13-316E-41FB-8BBA-D6C4B6392218}" type="pres">
      <dgm:prSet presAssocID="{54A295C7-F1F0-45A1-8262-0FDF7807BF39}" presName="aNode" presStyleLbl="bgShp" presStyleIdx="1" presStyleCnt="7"/>
      <dgm:spPr/>
    </dgm:pt>
    <dgm:pt modelId="{AB9080F5-B852-408D-86F0-B2C598682EC3}" type="pres">
      <dgm:prSet presAssocID="{54A295C7-F1F0-45A1-8262-0FDF7807BF39}" presName="textNode" presStyleLbl="bgShp" presStyleIdx="1" presStyleCnt="7"/>
      <dgm:spPr/>
    </dgm:pt>
    <dgm:pt modelId="{54676169-2475-4D79-8B38-46E61E8CCEAF}" type="pres">
      <dgm:prSet presAssocID="{54A295C7-F1F0-45A1-8262-0FDF7807BF39}" presName="compChildNode" presStyleCnt="0"/>
      <dgm:spPr/>
    </dgm:pt>
    <dgm:pt modelId="{0923FA67-D153-4D01-AB43-B490937A9494}" type="pres">
      <dgm:prSet presAssocID="{54A295C7-F1F0-45A1-8262-0FDF7807BF39}" presName="theInnerList" presStyleCnt="0"/>
      <dgm:spPr/>
    </dgm:pt>
    <dgm:pt modelId="{91FB2D2C-5C12-4665-83CA-207D06FC61DE}" type="pres">
      <dgm:prSet presAssocID="{D7FA993A-79DF-45A2-B152-3169C53920CB}" presName="childNode" presStyleLbl="node1" presStyleIdx="3" presStyleCnt="11">
        <dgm:presLayoutVars>
          <dgm:bulletEnabled val="1"/>
        </dgm:presLayoutVars>
      </dgm:prSet>
      <dgm:spPr/>
    </dgm:pt>
    <dgm:pt modelId="{C74FC58F-29B7-43BE-882E-782C3EB529B8}" type="pres">
      <dgm:prSet presAssocID="{D7FA993A-79DF-45A2-B152-3169C53920CB}" presName="aSpace2" presStyleCnt="0"/>
      <dgm:spPr/>
    </dgm:pt>
    <dgm:pt modelId="{C112FACA-9D7E-4420-9434-65D9BBA0C793}" type="pres">
      <dgm:prSet presAssocID="{185EDE43-DD0F-41E3-BFA8-6538FF775833}" presName="childNode" presStyleLbl="node1" presStyleIdx="4" presStyleCnt="11">
        <dgm:presLayoutVars>
          <dgm:bulletEnabled val="1"/>
        </dgm:presLayoutVars>
      </dgm:prSet>
      <dgm:spPr/>
    </dgm:pt>
    <dgm:pt modelId="{1302093A-30C8-4B4C-9BAF-F427A6440559}" type="pres">
      <dgm:prSet presAssocID="{54A295C7-F1F0-45A1-8262-0FDF7807BF39}" presName="aSpace" presStyleCnt="0"/>
      <dgm:spPr/>
    </dgm:pt>
    <dgm:pt modelId="{809EC870-A2A6-43DA-8958-AA52066AADDD}" type="pres">
      <dgm:prSet presAssocID="{D801FA85-8556-4D8F-BC44-A6369653828A}" presName="compNode" presStyleCnt="0"/>
      <dgm:spPr/>
    </dgm:pt>
    <dgm:pt modelId="{D9C858AF-38ED-41FA-ADF2-8571D4F9B9BC}" type="pres">
      <dgm:prSet presAssocID="{D801FA85-8556-4D8F-BC44-A6369653828A}" presName="aNode" presStyleLbl="bgShp" presStyleIdx="2" presStyleCnt="7"/>
      <dgm:spPr/>
    </dgm:pt>
    <dgm:pt modelId="{7B370406-E220-4867-9CE5-4FF93A3A7FB5}" type="pres">
      <dgm:prSet presAssocID="{D801FA85-8556-4D8F-BC44-A6369653828A}" presName="textNode" presStyleLbl="bgShp" presStyleIdx="2" presStyleCnt="7"/>
      <dgm:spPr/>
    </dgm:pt>
    <dgm:pt modelId="{9EB1B7D3-CD45-4C32-9032-9CB444241659}" type="pres">
      <dgm:prSet presAssocID="{D801FA85-8556-4D8F-BC44-A6369653828A}" presName="compChildNode" presStyleCnt="0"/>
      <dgm:spPr/>
    </dgm:pt>
    <dgm:pt modelId="{2A645A4F-78C2-45B5-8780-024888DCFAD0}" type="pres">
      <dgm:prSet presAssocID="{D801FA85-8556-4D8F-BC44-A6369653828A}" presName="theInnerList" presStyleCnt="0"/>
      <dgm:spPr/>
    </dgm:pt>
    <dgm:pt modelId="{779BE30D-5246-48E7-91A7-A3862408C7E2}" type="pres">
      <dgm:prSet presAssocID="{F6A73ADF-62A6-4BF4-BF2C-C96A4E85B179}" presName="childNode" presStyleLbl="node1" presStyleIdx="5" presStyleCnt="11">
        <dgm:presLayoutVars>
          <dgm:bulletEnabled val="1"/>
        </dgm:presLayoutVars>
      </dgm:prSet>
      <dgm:spPr/>
    </dgm:pt>
    <dgm:pt modelId="{276F26F3-13AC-4C7F-95D5-2C4F088007D5}" type="pres">
      <dgm:prSet presAssocID="{F6A73ADF-62A6-4BF4-BF2C-C96A4E85B179}" presName="aSpace2" presStyleCnt="0"/>
      <dgm:spPr/>
    </dgm:pt>
    <dgm:pt modelId="{28CAE9FE-5DCA-4177-9DA6-6BF7B5F4168F}" type="pres">
      <dgm:prSet presAssocID="{3FEFDAC1-6A6C-4D78-B49A-3F13484198FF}" presName="childNode" presStyleLbl="node1" presStyleIdx="6" presStyleCnt="11">
        <dgm:presLayoutVars>
          <dgm:bulletEnabled val="1"/>
        </dgm:presLayoutVars>
      </dgm:prSet>
      <dgm:spPr/>
    </dgm:pt>
    <dgm:pt modelId="{F3468938-FBE4-4FCF-AF5D-F59DE08ECA47}" type="pres">
      <dgm:prSet presAssocID="{D801FA85-8556-4D8F-BC44-A6369653828A}" presName="aSpace" presStyleCnt="0"/>
      <dgm:spPr/>
    </dgm:pt>
    <dgm:pt modelId="{DD509445-71D5-4B80-800F-BD8ED0EFDDB8}" type="pres">
      <dgm:prSet presAssocID="{236B13E0-EB77-45F4-9CF6-2B46337F9BA3}" presName="compNode" presStyleCnt="0"/>
      <dgm:spPr/>
    </dgm:pt>
    <dgm:pt modelId="{A91A96FB-E398-45AB-886D-9F6761B17DFE}" type="pres">
      <dgm:prSet presAssocID="{236B13E0-EB77-45F4-9CF6-2B46337F9BA3}" presName="aNode" presStyleLbl="bgShp" presStyleIdx="3" presStyleCnt="7" custLinFactNeighborX="1893"/>
      <dgm:spPr/>
    </dgm:pt>
    <dgm:pt modelId="{3F7E78EE-F2A6-4A78-BB1A-D44C54DB2EA8}" type="pres">
      <dgm:prSet presAssocID="{236B13E0-EB77-45F4-9CF6-2B46337F9BA3}" presName="textNode" presStyleLbl="bgShp" presStyleIdx="3" presStyleCnt="7"/>
      <dgm:spPr/>
    </dgm:pt>
    <dgm:pt modelId="{5678C5B1-D12D-412B-B256-AC739DDF5B5F}" type="pres">
      <dgm:prSet presAssocID="{236B13E0-EB77-45F4-9CF6-2B46337F9BA3}" presName="compChildNode" presStyleCnt="0"/>
      <dgm:spPr/>
    </dgm:pt>
    <dgm:pt modelId="{654FC6C1-E1A8-4FD4-AD68-FB0DCE81FFF6}" type="pres">
      <dgm:prSet presAssocID="{236B13E0-EB77-45F4-9CF6-2B46337F9BA3}" presName="theInnerList" presStyleCnt="0"/>
      <dgm:spPr/>
    </dgm:pt>
    <dgm:pt modelId="{248A4D66-8860-4F93-900C-6086DA9F0EFA}" type="pres">
      <dgm:prSet presAssocID="{E8616771-B64C-4AFE-8F34-1A6DE32A890F}" presName="childNode" presStyleLbl="node1" presStyleIdx="7" presStyleCnt="11">
        <dgm:presLayoutVars>
          <dgm:bulletEnabled val="1"/>
        </dgm:presLayoutVars>
      </dgm:prSet>
      <dgm:spPr/>
    </dgm:pt>
    <dgm:pt modelId="{FA2590A1-F557-4696-8B49-9B48E5C3126D}" type="pres">
      <dgm:prSet presAssocID="{236B13E0-EB77-45F4-9CF6-2B46337F9BA3}" presName="aSpace" presStyleCnt="0"/>
      <dgm:spPr/>
    </dgm:pt>
    <dgm:pt modelId="{FDFB2689-E4C9-40A7-9A9E-317F0C8A852E}" type="pres">
      <dgm:prSet presAssocID="{DB01F790-30D6-40FB-A4D0-87611FBCB826}" presName="compNode" presStyleCnt="0"/>
      <dgm:spPr/>
    </dgm:pt>
    <dgm:pt modelId="{95A5A584-B895-4712-BF72-6522E3C60D15}" type="pres">
      <dgm:prSet presAssocID="{DB01F790-30D6-40FB-A4D0-87611FBCB826}" presName="aNode" presStyleLbl="bgShp" presStyleIdx="4" presStyleCnt="7"/>
      <dgm:spPr/>
    </dgm:pt>
    <dgm:pt modelId="{0CA180EA-1AD2-4417-9293-B6DF6B135AD7}" type="pres">
      <dgm:prSet presAssocID="{DB01F790-30D6-40FB-A4D0-87611FBCB826}" presName="textNode" presStyleLbl="bgShp" presStyleIdx="4" presStyleCnt="7"/>
      <dgm:spPr/>
    </dgm:pt>
    <dgm:pt modelId="{B6BFF9AE-A0C1-45BF-B487-A661116FE651}" type="pres">
      <dgm:prSet presAssocID="{DB01F790-30D6-40FB-A4D0-87611FBCB826}" presName="compChildNode" presStyleCnt="0"/>
      <dgm:spPr/>
    </dgm:pt>
    <dgm:pt modelId="{4B830353-6C45-4239-AE34-345231185558}" type="pres">
      <dgm:prSet presAssocID="{DB01F790-30D6-40FB-A4D0-87611FBCB826}" presName="theInnerList" presStyleCnt="0"/>
      <dgm:spPr/>
    </dgm:pt>
    <dgm:pt modelId="{3D5946B7-07D4-4DCE-AAA2-81F31673EC14}" type="pres">
      <dgm:prSet presAssocID="{CE718279-B728-45EA-88C5-5353C43436AA}" presName="childNode" presStyleLbl="node1" presStyleIdx="8" presStyleCnt="11">
        <dgm:presLayoutVars>
          <dgm:bulletEnabled val="1"/>
        </dgm:presLayoutVars>
      </dgm:prSet>
      <dgm:spPr/>
    </dgm:pt>
    <dgm:pt modelId="{2184402A-CA29-4426-BAAF-6B45025D9534}" type="pres">
      <dgm:prSet presAssocID="{DB01F790-30D6-40FB-A4D0-87611FBCB826}" presName="aSpace" presStyleCnt="0"/>
      <dgm:spPr/>
    </dgm:pt>
    <dgm:pt modelId="{ECA31C9E-FE92-44CD-86DB-F37C2A718FBD}" type="pres">
      <dgm:prSet presAssocID="{65A4DB01-D3EC-49F2-B2F3-B0F1FD8C895A}" presName="compNode" presStyleCnt="0"/>
      <dgm:spPr/>
    </dgm:pt>
    <dgm:pt modelId="{F0148DC4-9897-4624-A864-188A2254C09C}" type="pres">
      <dgm:prSet presAssocID="{65A4DB01-D3EC-49F2-B2F3-B0F1FD8C895A}" presName="aNode" presStyleLbl="bgShp" presStyleIdx="5" presStyleCnt="7" custLinFactNeighborX="-2728" custLinFactNeighborY="2679"/>
      <dgm:spPr/>
    </dgm:pt>
    <dgm:pt modelId="{A7BF202C-6176-4FAC-B5A5-9B3351532B69}" type="pres">
      <dgm:prSet presAssocID="{65A4DB01-D3EC-49F2-B2F3-B0F1FD8C895A}" presName="textNode" presStyleLbl="bgShp" presStyleIdx="5" presStyleCnt="7"/>
      <dgm:spPr/>
    </dgm:pt>
    <dgm:pt modelId="{CA25B7B6-93F5-489D-B226-8193526AD412}" type="pres">
      <dgm:prSet presAssocID="{65A4DB01-D3EC-49F2-B2F3-B0F1FD8C895A}" presName="compChildNode" presStyleCnt="0"/>
      <dgm:spPr/>
    </dgm:pt>
    <dgm:pt modelId="{AD3DB9C1-3D64-4D76-AAFE-2EC149690FE1}" type="pres">
      <dgm:prSet presAssocID="{65A4DB01-D3EC-49F2-B2F3-B0F1FD8C895A}" presName="theInnerList" presStyleCnt="0"/>
      <dgm:spPr/>
    </dgm:pt>
    <dgm:pt modelId="{A75B4226-9899-4828-BAFB-7DB3FF3356DC}" type="pres">
      <dgm:prSet presAssocID="{C5A4F35F-CC77-40C2-A92A-74A447BEEFB8}" presName="childNode" presStyleLbl="node1" presStyleIdx="9" presStyleCnt="11">
        <dgm:presLayoutVars>
          <dgm:bulletEnabled val="1"/>
        </dgm:presLayoutVars>
      </dgm:prSet>
      <dgm:spPr/>
    </dgm:pt>
    <dgm:pt modelId="{6E3B90F2-3678-473A-9DB8-1BAC949FE89F}" type="pres">
      <dgm:prSet presAssocID="{65A4DB01-D3EC-49F2-B2F3-B0F1FD8C895A}" presName="aSpace" presStyleCnt="0"/>
      <dgm:spPr/>
    </dgm:pt>
    <dgm:pt modelId="{3FB0088B-52A3-4D41-BD03-15A887766776}" type="pres">
      <dgm:prSet presAssocID="{DAC620B5-88FC-4E0C-A4E8-AB64CAC46B11}" presName="compNode" presStyleCnt="0"/>
      <dgm:spPr/>
    </dgm:pt>
    <dgm:pt modelId="{AA4AD743-EB29-4E30-A37A-634E0DB9668D}" type="pres">
      <dgm:prSet presAssocID="{DAC620B5-88FC-4E0C-A4E8-AB64CAC46B11}" presName="aNode" presStyleLbl="bgShp" presStyleIdx="6" presStyleCnt="7" custLinFactNeighborX="542"/>
      <dgm:spPr/>
    </dgm:pt>
    <dgm:pt modelId="{19165FFC-8373-492F-9683-22B3E03610FE}" type="pres">
      <dgm:prSet presAssocID="{DAC620B5-88FC-4E0C-A4E8-AB64CAC46B11}" presName="textNode" presStyleLbl="bgShp" presStyleIdx="6" presStyleCnt="7"/>
      <dgm:spPr/>
    </dgm:pt>
    <dgm:pt modelId="{72A0843C-A485-4B6A-A7A5-AA457AA74C00}" type="pres">
      <dgm:prSet presAssocID="{DAC620B5-88FC-4E0C-A4E8-AB64CAC46B11}" presName="compChildNode" presStyleCnt="0"/>
      <dgm:spPr/>
    </dgm:pt>
    <dgm:pt modelId="{6F91AB2C-7426-427A-BBB3-36F0E59BAB83}" type="pres">
      <dgm:prSet presAssocID="{DAC620B5-88FC-4E0C-A4E8-AB64CAC46B11}" presName="theInnerList" presStyleCnt="0"/>
      <dgm:spPr/>
    </dgm:pt>
    <dgm:pt modelId="{66BE4755-CDD9-494C-86E4-F7A214364E70}" type="pres">
      <dgm:prSet presAssocID="{1F27D815-D03B-4843-B02A-77279EA8AA87}" presName="childNode" presStyleLbl="node1" presStyleIdx="10" presStyleCnt="11">
        <dgm:presLayoutVars>
          <dgm:bulletEnabled val="1"/>
        </dgm:presLayoutVars>
      </dgm:prSet>
      <dgm:spPr/>
    </dgm:pt>
  </dgm:ptLst>
  <dgm:cxnLst>
    <dgm:cxn modelId="{E5BE820D-FD1C-4494-8071-A5C71E6C495B}" type="presOf" srcId="{D801FA85-8556-4D8F-BC44-A6369653828A}" destId="{7B370406-E220-4867-9CE5-4FF93A3A7FB5}" srcOrd="1" destOrd="0" presId="urn:microsoft.com/office/officeart/2005/8/layout/lProcess2"/>
    <dgm:cxn modelId="{52E31819-3454-44BF-B353-4003AF0BB1A0}" type="presOf" srcId="{1F27D815-D03B-4843-B02A-77279EA8AA87}" destId="{66BE4755-CDD9-494C-86E4-F7A214364E70}" srcOrd="0" destOrd="0" presId="urn:microsoft.com/office/officeart/2005/8/layout/lProcess2"/>
    <dgm:cxn modelId="{D5C8D219-C475-4D68-A15B-18F5C8E19ECF}" type="presOf" srcId="{10ADA35F-B6C9-4053-BB00-FBD51E1183E3}" destId="{4A78942D-518B-4B3C-B4DE-E43699F5577F}" srcOrd="0" destOrd="0" presId="urn:microsoft.com/office/officeart/2005/8/layout/lProcess2"/>
    <dgm:cxn modelId="{72166C28-29BD-4AF8-AD25-C679631C86ED}" srcId="{DB01F790-30D6-40FB-A4D0-87611FBCB826}" destId="{CE718279-B728-45EA-88C5-5353C43436AA}" srcOrd="0" destOrd="0" parTransId="{7EB54467-00DA-4929-A699-722D2D435664}" sibTransId="{E1FFDBDD-B19D-4F72-BCDA-57ACB246E4A2}"/>
    <dgm:cxn modelId="{BE87932F-9D7A-4D8F-968E-B6B47F658CF0}" type="presOf" srcId="{D7FA993A-79DF-45A2-B152-3169C53920CB}" destId="{91FB2D2C-5C12-4665-83CA-207D06FC61DE}" srcOrd="0" destOrd="0" presId="urn:microsoft.com/office/officeart/2005/8/layout/lProcess2"/>
    <dgm:cxn modelId="{1072B22F-3F8C-47CB-B065-4DAF55BDFCD6}" type="presOf" srcId="{54A295C7-F1F0-45A1-8262-0FDF7807BF39}" destId="{AB9080F5-B852-408D-86F0-B2C598682EC3}" srcOrd="1" destOrd="0" presId="urn:microsoft.com/office/officeart/2005/8/layout/lProcess2"/>
    <dgm:cxn modelId="{E5FC6C30-DDA7-4C07-AAE9-6B4DF5F59B59}" type="presOf" srcId="{65A4DB01-D3EC-49F2-B2F3-B0F1FD8C895A}" destId="{A7BF202C-6176-4FAC-B5A5-9B3351532B69}" srcOrd="1" destOrd="0" presId="urn:microsoft.com/office/officeart/2005/8/layout/lProcess2"/>
    <dgm:cxn modelId="{B3924F30-D69C-43B4-A75C-9566069CCB0C}" type="presOf" srcId="{65A4DB01-D3EC-49F2-B2F3-B0F1FD8C895A}" destId="{F0148DC4-9897-4624-A864-188A2254C09C}" srcOrd="0" destOrd="0" presId="urn:microsoft.com/office/officeart/2005/8/layout/lProcess2"/>
    <dgm:cxn modelId="{11FF7D5E-DC4F-40DF-B776-1F0E683C2992}" type="presOf" srcId="{1B17D47C-864B-44C1-A986-66126240EE88}" destId="{1E698629-4027-4A30-AD40-6B7A75B7DD29}" srcOrd="0" destOrd="0" presId="urn:microsoft.com/office/officeart/2005/8/layout/lProcess2"/>
    <dgm:cxn modelId="{784A2E61-70A3-477D-B7E1-9A99D1A094A0}" type="presOf" srcId="{1D027F04-9950-4740-9ABF-7B8A36CD6964}" destId="{A0257954-E325-4F98-AB96-25E4ECBFDFD6}" srcOrd="0" destOrd="0" presId="urn:microsoft.com/office/officeart/2005/8/layout/lProcess2"/>
    <dgm:cxn modelId="{17C95F61-A1AE-4343-A1FA-DC76FE1272C4}" type="presOf" srcId="{C5A4F35F-CC77-40C2-A92A-74A447BEEFB8}" destId="{A75B4226-9899-4828-BAFB-7DB3FF3356DC}" srcOrd="0" destOrd="0" presId="urn:microsoft.com/office/officeart/2005/8/layout/lProcess2"/>
    <dgm:cxn modelId="{5DDB1062-6A57-4123-899D-AD273F903955}" srcId="{1D027F04-9950-4740-9ABF-7B8A36CD6964}" destId="{236B13E0-EB77-45F4-9CF6-2B46337F9BA3}" srcOrd="3" destOrd="0" parTransId="{DA6823F5-C126-4E9F-944C-C24276E2D4BB}" sibTransId="{AB65C1A0-9853-4A64-B733-EE740EB7658B}"/>
    <dgm:cxn modelId="{444FD562-7EDC-4BA5-B6A2-43841D1D29FF}" srcId="{236B13E0-EB77-45F4-9CF6-2B46337F9BA3}" destId="{E8616771-B64C-4AFE-8F34-1A6DE32A890F}" srcOrd="0" destOrd="0" parTransId="{C2AC8470-2581-49FE-AA04-72FA487D966B}" sibTransId="{CF6FAE70-F5E7-4F01-9865-A1FE1E3F6B06}"/>
    <dgm:cxn modelId="{E4C37644-7342-4F37-A2A0-349DF36F52A9}" type="presOf" srcId="{185EDE43-DD0F-41E3-BFA8-6538FF775833}" destId="{C112FACA-9D7E-4420-9434-65D9BBA0C793}" srcOrd="0" destOrd="0" presId="urn:microsoft.com/office/officeart/2005/8/layout/lProcess2"/>
    <dgm:cxn modelId="{147CFD44-FCCB-427D-824B-75ACC5B267EC}" type="presOf" srcId="{3FEFDAC1-6A6C-4D78-B49A-3F13484198FF}" destId="{28CAE9FE-5DCA-4177-9DA6-6BF7B5F4168F}" srcOrd="0" destOrd="0" presId="urn:microsoft.com/office/officeart/2005/8/layout/lProcess2"/>
    <dgm:cxn modelId="{49E39066-6F32-4FB3-9721-3223407B57A1}" type="presOf" srcId="{E8616771-B64C-4AFE-8F34-1A6DE32A890F}" destId="{248A4D66-8860-4F93-900C-6086DA9F0EFA}" srcOrd="0" destOrd="0" presId="urn:microsoft.com/office/officeart/2005/8/layout/lProcess2"/>
    <dgm:cxn modelId="{AFDBB36A-8FAF-4040-AA34-3EED98AD3F25}" type="presOf" srcId="{F6A73ADF-62A6-4BF4-BF2C-C96A4E85B179}" destId="{779BE30D-5246-48E7-91A7-A3862408C7E2}" srcOrd="0" destOrd="0" presId="urn:microsoft.com/office/officeart/2005/8/layout/lProcess2"/>
    <dgm:cxn modelId="{AD8F4871-97E9-4519-8867-3D87487E5369}" type="presOf" srcId="{392B0DF4-FE51-4BD2-973E-F25FA7CB3285}" destId="{F8A6784F-22C0-447C-995C-470CD0ACCA47}" srcOrd="0" destOrd="0" presId="urn:microsoft.com/office/officeart/2005/8/layout/lProcess2"/>
    <dgm:cxn modelId="{67D33157-9E75-4195-9F04-2CBEB18A5537}" type="presOf" srcId="{392B0DF4-FE51-4BD2-973E-F25FA7CB3285}" destId="{3D7E16CD-1202-4C20-812B-6D4F732A1781}" srcOrd="1" destOrd="0" presId="urn:microsoft.com/office/officeart/2005/8/layout/lProcess2"/>
    <dgm:cxn modelId="{C5B35379-34C2-4AEE-AE29-76F11C9DD08B}" type="presOf" srcId="{D801FA85-8556-4D8F-BC44-A6369653828A}" destId="{D9C858AF-38ED-41FA-ADF2-8571D4F9B9BC}" srcOrd="0" destOrd="0" presId="urn:microsoft.com/office/officeart/2005/8/layout/lProcess2"/>
    <dgm:cxn modelId="{E147887A-5B82-4070-860F-EF30180BF3A6}" srcId="{1D027F04-9950-4740-9ABF-7B8A36CD6964}" destId="{392B0DF4-FE51-4BD2-973E-F25FA7CB3285}" srcOrd="0" destOrd="0" parTransId="{0F006CEF-A8B4-4C3A-9675-10CE057BF241}" sibTransId="{BFE0C4A1-98AB-42CE-B663-7C51C48782EA}"/>
    <dgm:cxn modelId="{2DCDC57D-CE91-4811-8B17-FD49DA75A627}" type="presOf" srcId="{DB01F790-30D6-40FB-A4D0-87611FBCB826}" destId="{0CA180EA-1AD2-4417-9293-B6DF6B135AD7}" srcOrd="1" destOrd="0" presId="urn:microsoft.com/office/officeart/2005/8/layout/lProcess2"/>
    <dgm:cxn modelId="{5933D987-873F-446A-AFFB-4D016E910CB8}" type="presOf" srcId="{DB01F790-30D6-40FB-A4D0-87611FBCB826}" destId="{95A5A584-B895-4712-BF72-6522E3C60D15}" srcOrd="0" destOrd="0" presId="urn:microsoft.com/office/officeart/2005/8/layout/lProcess2"/>
    <dgm:cxn modelId="{3C1C5889-4702-4C98-B1ED-817A8265AE8F}" srcId="{D801FA85-8556-4D8F-BC44-A6369653828A}" destId="{3FEFDAC1-6A6C-4D78-B49A-3F13484198FF}" srcOrd="1" destOrd="0" parTransId="{CC76497E-5ED9-4B08-AB38-619B0E26F615}" sibTransId="{6245254E-9FE2-4802-BF37-A31E7CEC7A3C}"/>
    <dgm:cxn modelId="{C0CB458B-BAB3-413C-ABBC-05F261D2C73F}" type="presOf" srcId="{DAC620B5-88FC-4E0C-A4E8-AB64CAC46B11}" destId="{AA4AD743-EB29-4E30-A37A-634E0DB9668D}" srcOrd="0" destOrd="0" presId="urn:microsoft.com/office/officeart/2005/8/layout/lProcess2"/>
    <dgm:cxn modelId="{0B7E3E8E-D5C3-40FF-BF48-334863C59B5A}" type="presOf" srcId="{CE718279-B728-45EA-88C5-5353C43436AA}" destId="{3D5946B7-07D4-4DCE-AAA2-81F31673EC14}" srcOrd="0" destOrd="0" presId="urn:microsoft.com/office/officeart/2005/8/layout/lProcess2"/>
    <dgm:cxn modelId="{D2DAE593-665D-4855-A3F2-8DCB1DCAF7A2}" srcId="{392B0DF4-FE51-4BD2-973E-F25FA7CB3285}" destId="{1B17D47C-864B-44C1-A986-66126240EE88}" srcOrd="1" destOrd="0" parTransId="{E345CF15-A7EB-4FC5-A9FC-0585A5DD33AA}" sibTransId="{2249A5AD-72C0-4034-96F7-F39060CD9FD7}"/>
    <dgm:cxn modelId="{D4F38CAC-AE30-412D-A928-C25907F24DEB}" srcId="{1D027F04-9950-4740-9ABF-7B8A36CD6964}" destId="{DB01F790-30D6-40FB-A4D0-87611FBCB826}" srcOrd="4" destOrd="0" parTransId="{B3CE53AF-9F58-41DF-88AC-CDA6FAEC12BF}" sibTransId="{87779526-1F98-40A0-8C38-35995BFD5DB4}"/>
    <dgm:cxn modelId="{4EAF7DB2-1EC2-44AB-AC1B-DEEA0FB3CF86}" type="presOf" srcId="{236B13E0-EB77-45F4-9CF6-2B46337F9BA3}" destId="{A91A96FB-E398-45AB-886D-9F6761B17DFE}" srcOrd="0" destOrd="0" presId="urn:microsoft.com/office/officeart/2005/8/layout/lProcess2"/>
    <dgm:cxn modelId="{615027B8-3B7B-4D69-B9DD-FD56EB0C56C9}" type="presOf" srcId="{54A295C7-F1F0-45A1-8262-0FDF7807BF39}" destId="{6BBA7C13-316E-41FB-8BBA-D6C4B6392218}" srcOrd="0" destOrd="0" presId="urn:microsoft.com/office/officeart/2005/8/layout/lProcess2"/>
    <dgm:cxn modelId="{EE6152B9-D8C5-4701-BC32-A8511675D9F6}" type="presOf" srcId="{1A7534AC-E5A4-46F3-97B5-FDD47718ACA4}" destId="{9E180CF6-6783-4DCE-B780-16F914BBEDED}" srcOrd="0" destOrd="0" presId="urn:microsoft.com/office/officeart/2005/8/layout/lProcess2"/>
    <dgm:cxn modelId="{39B400BE-7B9D-4BD9-B6DF-098347F54A4D}" srcId="{1D027F04-9950-4740-9ABF-7B8A36CD6964}" destId="{54A295C7-F1F0-45A1-8262-0FDF7807BF39}" srcOrd="1" destOrd="0" parTransId="{223E6660-16F9-462C-8D96-C28376974ABC}" sibTransId="{9F36B6F2-B94C-4D4C-B5DD-C6CCF5A3CCFE}"/>
    <dgm:cxn modelId="{67A084C4-38CB-45A4-BBE8-F6F6F89E5E25}" srcId="{1D027F04-9950-4740-9ABF-7B8A36CD6964}" destId="{DAC620B5-88FC-4E0C-A4E8-AB64CAC46B11}" srcOrd="6" destOrd="0" parTransId="{AC3E4417-D946-4A7D-A6D8-E46AEBCFAD68}" sibTransId="{8713FF9C-325A-4DD5-8EB1-CCDB57D4FBA8}"/>
    <dgm:cxn modelId="{AD4BADC9-3055-40BB-A1C7-26E4B7A91782}" srcId="{392B0DF4-FE51-4BD2-973E-F25FA7CB3285}" destId="{1A7534AC-E5A4-46F3-97B5-FDD47718ACA4}" srcOrd="0" destOrd="0" parTransId="{181ED43A-7327-4072-9E6D-833C08CA18AE}" sibTransId="{F3A4FAC1-1D11-445E-80E9-1DE59E61BD68}"/>
    <dgm:cxn modelId="{930636CB-A801-448C-A4DF-DDE05BA9C76D}" srcId="{DAC620B5-88FC-4E0C-A4E8-AB64CAC46B11}" destId="{1F27D815-D03B-4843-B02A-77279EA8AA87}" srcOrd="0" destOrd="0" parTransId="{3187D973-AE85-4D5A-B72F-08BBDA1F289A}" sibTransId="{F2C94E48-55CA-4010-859F-7CBAC32586EE}"/>
    <dgm:cxn modelId="{BD4B8BCE-FE55-43E7-975D-885889C60279}" srcId="{54A295C7-F1F0-45A1-8262-0FDF7807BF39}" destId="{D7FA993A-79DF-45A2-B152-3169C53920CB}" srcOrd="0" destOrd="0" parTransId="{0C3EAFDB-BE97-4ED9-BEAA-EF998D9BD644}" sibTransId="{8CC96A8A-5E8D-4B39-B00D-9E9024709A92}"/>
    <dgm:cxn modelId="{866770DC-A7D1-4ED6-8FDC-DBEDD99CC23F}" srcId="{54A295C7-F1F0-45A1-8262-0FDF7807BF39}" destId="{185EDE43-DD0F-41E3-BFA8-6538FF775833}" srcOrd="1" destOrd="0" parTransId="{36CE05CF-9869-4C03-AD75-14082710D7B7}" sibTransId="{6C8DA630-588E-4680-9FEC-B7BBDA31D7AB}"/>
    <dgm:cxn modelId="{F2D1D8DC-0302-454D-BA83-56EB4715A716}" srcId="{65A4DB01-D3EC-49F2-B2F3-B0F1FD8C895A}" destId="{C5A4F35F-CC77-40C2-A92A-74A447BEEFB8}" srcOrd="0" destOrd="0" parTransId="{BAB1504D-94AC-4BD8-AB90-9C8CF125D91E}" sibTransId="{15E60E6A-0000-4476-889E-5C50AEB5C4A6}"/>
    <dgm:cxn modelId="{C17F6FDF-745F-4E3D-9CC2-8A03DAEA4D12}" srcId="{1D027F04-9950-4740-9ABF-7B8A36CD6964}" destId="{65A4DB01-D3EC-49F2-B2F3-B0F1FD8C895A}" srcOrd="5" destOrd="0" parTransId="{9CFF00B2-1562-4F0E-8A77-C0D822C057C6}" sibTransId="{C98B7C30-D148-4808-A20B-BD5E9092B4D2}"/>
    <dgm:cxn modelId="{BBE256E0-D151-4A06-8550-D8236C538DA6}" srcId="{D801FA85-8556-4D8F-BC44-A6369653828A}" destId="{F6A73ADF-62A6-4BF4-BF2C-C96A4E85B179}" srcOrd="0" destOrd="0" parTransId="{FDD2E7F0-0019-4C95-BAE0-78FD459D04C6}" sibTransId="{F611FB42-1AD6-42D0-9A69-31C4CB4A5404}"/>
    <dgm:cxn modelId="{9DCE0AE3-D289-4DE5-B312-8FED22FC5F99}" srcId="{1D027F04-9950-4740-9ABF-7B8A36CD6964}" destId="{D801FA85-8556-4D8F-BC44-A6369653828A}" srcOrd="2" destOrd="0" parTransId="{B9D7EC74-2A43-46FE-8095-0D1BCAF94297}" sibTransId="{98AC1603-C647-4D1A-92F4-A0E8F64740E5}"/>
    <dgm:cxn modelId="{3D06BBF8-4D28-47F4-804B-EE2846020BF7}" srcId="{392B0DF4-FE51-4BD2-973E-F25FA7CB3285}" destId="{10ADA35F-B6C9-4053-BB00-FBD51E1183E3}" srcOrd="2" destOrd="0" parTransId="{E4724758-D46F-4686-A959-35C4B80D5C3A}" sibTransId="{6110113B-945D-4743-A60C-E8165D55A484}"/>
    <dgm:cxn modelId="{823C18FD-D317-4950-8DAE-705DCAF1A831}" type="presOf" srcId="{236B13E0-EB77-45F4-9CF6-2B46337F9BA3}" destId="{3F7E78EE-F2A6-4A78-BB1A-D44C54DB2EA8}" srcOrd="1" destOrd="0" presId="urn:microsoft.com/office/officeart/2005/8/layout/lProcess2"/>
    <dgm:cxn modelId="{154161FE-5948-472A-84A0-B332BFE22B45}" type="presOf" srcId="{DAC620B5-88FC-4E0C-A4E8-AB64CAC46B11}" destId="{19165FFC-8373-492F-9683-22B3E03610FE}" srcOrd="1" destOrd="0" presId="urn:microsoft.com/office/officeart/2005/8/layout/lProcess2"/>
    <dgm:cxn modelId="{3C31541B-CB1B-44AB-A792-879994487AA3}" type="presParOf" srcId="{A0257954-E325-4F98-AB96-25E4ECBFDFD6}" destId="{49D43F59-70EC-4975-BFC0-D1647989C316}" srcOrd="0" destOrd="0" presId="urn:microsoft.com/office/officeart/2005/8/layout/lProcess2"/>
    <dgm:cxn modelId="{D1951678-084F-4001-914F-C8BD3BFDA5E8}" type="presParOf" srcId="{49D43F59-70EC-4975-BFC0-D1647989C316}" destId="{F8A6784F-22C0-447C-995C-470CD0ACCA47}" srcOrd="0" destOrd="0" presId="urn:microsoft.com/office/officeart/2005/8/layout/lProcess2"/>
    <dgm:cxn modelId="{371412F3-4BB0-4541-9EA5-D7F5FBCA37EF}" type="presParOf" srcId="{49D43F59-70EC-4975-BFC0-D1647989C316}" destId="{3D7E16CD-1202-4C20-812B-6D4F732A1781}" srcOrd="1" destOrd="0" presId="urn:microsoft.com/office/officeart/2005/8/layout/lProcess2"/>
    <dgm:cxn modelId="{83D7A1D1-1DA8-46DA-A128-D84DA5DD0C98}" type="presParOf" srcId="{49D43F59-70EC-4975-BFC0-D1647989C316}" destId="{1849C064-82D2-4940-940B-BCD4B81C1FA9}" srcOrd="2" destOrd="0" presId="urn:microsoft.com/office/officeart/2005/8/layout/lProcess2"/>
    <dgm:cxn modelId="{AB7AE5B8-4E0C-4D2C-9680-0F4E57F933E7}" type="presParOf" srcId="{1849C064-82D2-4940-940B-BCD4B81C1FA9}" destId="{88679FDB-DFA1-4F3A-81C5-ADD7DB9D1C15}" srcOrd="0" destOrd="0" presId="urn:microsoft.com/office/officeart/2005/8/layout/lProcess2"/>
    <dgm:cxn modelId="{11672BB6-6FF4-4587-B5C3-D8C8A81035B1}" type="presParOf" srcId="{88679FDB-DFA1-4F3A-81C5-ADD7DB9D1C15}" destId="{9E180CF6-6783-4DCE-B780-16F914BBEDED}" srcOrd="0" destOrd="0" presId="urn:microsoft.com/office/officeart/2005/8/layout/lProcess2"/>
    <dgm:cxn modelId="{7AB05A16-99FA-43DD-AF16-CA6043D47BA1}" type="presParOf" srcId="{88679FDB-DFA1-4F3A-81C5-ADD7DB9D1C15}" destId="{721EEDA2-9005-4E5E-B504-A73538EB39F4}" srcOrd="1" destOrd="0" presId="urn:microsoft.com/office/officeart/2005/8/layout/lProcess2"/>
    <dgm:cxn modelId="{F9BF914E-8976-48DC-B376-78C5ADFF1449}" type="presParOf" srcId="{88679FDB-DFA1-4F3A-81C5-ADD7DB9D1C15}" destId="{1E698629-4027-4A30-AD40-6B7A75B7DD29}" srcOrd="2" destOrd="0" presId="urn:microsoft.com/office/officeart/2005/8/layout/lProcess2"/>
    <dgm:cxn modelId="{4C8C1A61-2F6A-472A-B29A-F6422D6EBF97}" type="presParOf" srcId="{88679FDB-DFA1-4F3A-81C5-ADD7DB9D1C15}" destId="{B3020516-77C2-40E0-8626-BB5438588A0B}" srcOrd="3" destOrd="0" presId="urn:microsoft.com/office/officeart/2005/8/layout/lProcess2"/>
    <dgm:cxn modelId="{4920043C-8B58-453D-A66D-FA712A9F8D73}" type="presParOf" srcId="{88679FDB-DFA1-4F3A-81C5-ADD7DB9D1C15}" destId="{4A78942D-518B-4B3C-B4DE-E43699F5577F}" srcOrd="4" destOrd="0" presId="urn:microsoft.com/office/officeart/2005/8/layout/lProcess2"/>
    <dgm:cxn modelId="{016CB379-02CB-452C-A2EF-CBE43F870F3D}" type="presParOf" srcId="{A0257954-E325-4F98-AB96-25E4ECBFDFD6}" destId="{2C85D57B-6235-4BE0-A220-AF16BA53DB3D}" srcOrd="1" destOrd="0" presId="urn:microsoft.com/office/officeart/2005/8/layout/lProcess2"/>
    <dgm:cxn modelId="{015EDC02-CA18-47E7-A5B7-06B04D363EB2}" type="presParOf" srcId="{A0257954-E325-4F98-AB96-25E4ECBFDFD6}" destId="{16ABEA73-E7AF-4FD1-835F-7F1C2E7F9BF7}" srcOrd="2" destOrd="0" presId="urn:microsoft.com/office/officeart/2005/8/layout/lProcess2"/>
    <dgm:cxn modelId="{BC9336F8-5798-43C5-9C94-3B6EFFC46FC7}" type="presParOf" srcId="{16ABEA73-E7AF-4FD1-835F-7F1C2E7F9BF7}" destId="{6BBA7C13-316E-41FB-8BBA-D6C4B6392218}" srcOrd="0" destOrd="0" presId="urn:microsoft.com/office/officeart/2005/8/layout/lProcess2"/>
    <dgm:cxn modelId="{E9993CB2-F931-41CF-8E8D-2BCBB892CE13}" type="presParOf" srcId="{16ABEA73-E7AF-4FD1-835F-7F1C2E7F9BF7}" destId="{AB9080F5-B852-408D-86F0-B2C598682EC3}" srcOrd="1" destOrd="0" presId="urn:microsoft.com/office/officeart/2005/8/layout/lProcess2"/>
    <dgm:cxn modelId="{F5228A31-19A4-4922-B84F-591D52E0D8BB}" type="presParOf" srcId="{16ABEA73-E7AF-4FD1-835F-7F1C2E7F9BF7}" destId="{54676169-2475-4D79-8B38-46E61E8CCEAF}" srcOrd="2" destOrd="0" presId="urn:microsoft.com/office/officeart/2005/8/layout/lProcess2"/>
    <dgm:cxn modelId="{C5EA64A1-D816-4A5E-AE31-2095E5C8E774}" type="presParOf" srcId="{54676169-2475-4D79-8B38-46E61E8CCEAF}" destId="{0923FA67-D153-4D01-AB43-B490937A9494}" srcOrd="0" destOrd="0" presId="urn:microsoft.com/office/officeart/2005/8/layout/lProcess2"/>
    <dgm:cxn modelId="{143931A5-4BEE-4846-AE2E-9BC8201CD3AA}" type="presParOf" srcId="{0923FA67-D153-4D01-AB43-B490937A9494}" destId="{91FB2D2C-5C12-4665-83CA-207D06FC61DE}" srcOrd="0" destOrd="0" presId="urn:microsoft.com/office/officeart/2005/8/layout/lProcess2"/>
    <dgm:cxn modelId="{D4A3DC26-7D26-45BA-87EF-99A80D4F1EB1}" type="presParOf" srcId="{0923FA67-D153-4D01-AB43-B490937A9494}" destId="{C74FC58F-29B7-43BE-882E-782C3EB529B8}" srcOrd="1" destOrd="0" presId="urn:microsoft.com/office/officeart/2005/8/layout/lProcess2"/>
    <dgm:cxn modelId="{CA1B503B-AEFE-407E-99C9-BF24932FDC8C}" type="presParOf" srcId="{0923FA67-D153-4D01-AB43-B490937A9494}" destId="{C112FACA-9D7E-4420-9434-65D9BBA0C793}" srcOrd="2" destOrd="0" presId="urn:microsoft.com/office/officeart/2005/8/layout/lProcess2"/>
    <dgm:cxn modelId="{20DF12FD-34E0-450E-B3AF-DFA0E50D4F62}" type="presParOf" srcId="{A0257954-E325-4F98-AB96-25E4ECBFDFD6}" destId="{1302093A-30C8-4B4C-9BAF-F427A6440559}" srcOrd="3" destOrd="0" presId="urn:microsoft.com/office/officeart/2005/8/layout/lProcess2"/>
    <dgm:cxn modelId="{14034369-1805-4208-9FCB-E412E703C3CC}" type="presParOf" srcId="{A0257954-E325-4F98-AB96-25E4ECBFDFD6}" destId="{809EC870-A2A6-43DA-8958-AA52066AADDD}" srcOrd="4" destOrd="0" presId="urn:microsoft.com/office/officeart/2005/8/layout/lProcess2"/>
    <dgm:cxn modelId="{9F263921-6268-4918-AEA2-6DC7911A6FF1}" type="presParOf" srcId="{809EC870-A2A6-43DA-8958-AA52066AADDD}" destId="{D9C858AF-38ED-41FA-ADF2-8571D4F9B9BC}" srcOrd="0" destOrd="0" presId="urn:microsoft.com/office/officeart/2005/8/layout/lProcess2"/>
    <dgm:cxn modelId="{E6DF5CBE-6ADC-426E-A520-90EEFC0D71A5}" type="presParOf" srcId="{809EC870-A2A6-43DA-8958-AA52066AADDD}" destId="{7B370406-E220-4867-9CE5-4FF93A3A7FB5}" srcOrd="1" destOrd="0" presId="urn:microsoft.com/office/officeart/2005/8/layout/lProcess2"/>
    <dgm:cxn modelId="{CE56763B-5D53-4ABA-8400-93CADB93E9C3}" type="presParOf" srcId="{809EC870-A2A6-43DA-8958-AA52066AADDD}" destId="{9EB1B7D3-CD45-4C32-9032-9CB444241659}" srcOrd="2" destOrd="0" presId="urn:microsoft.com/office/officeart/2005/8/layout/lProcess2"/>
    <dgm:cxn modelId="{533A05D4-2245-4F3D-B7AD-84A291BFE465}" type="presParOf" srcId="{9EB1B7D3-CD45-4C32-9032-9CB444241659}" destId="{2A645A4F-78C2-45B5-8780-024888DCFAD0}" srcOrd="0" destOrd="0" presId="urn:microsoft.com/office/officeart/2005/8/layout/lProcess2"/>
    <dgm:cxn modelId="{103FF681-77CD-4837-B082-8EC3ADE0EE74}" type="presParOf" srcId="{2A645A4F-78C2-45B5-8780-024888DCFAD0}" destId="{779BE30D-5246-48E7-91A7-A3862408C7E2}" srcOrd="0" destOrd="0" presId="urn:microsoft.com/office/officeart/2005/8/layout/lProcess2"/>
    <dgm:cxn modelId="{0A1E5730-2545-4A9D-B98B-862F74D8C01C}" type="presParOf" srcId="{2A645A4F-78C2-45B5-8780-024888DCFAD0}" destId="{276F26F3-13AC-4C7F-95D5-2C4F088007D5}" srcOrd="1" destOrd="0" presId="urn:microsoft.com/office/officeart/2005/8/layout/lProcess2"/>
    <dgm:cxn modelId="{E1F7F0DC-7BE8-4F1D-972D-7692EA060E6C}" type="presParOf" srcId="{2A645A4F-78C2-45B5-8780-024888DCFAD0}" destId="{28CAE9FE-5DCA-4177-9DA6-6BF7B5F4168F}" srcOrd="2" destOrd="0" presId="urn:microsoft.com/office/officeart/2005/8/layout/lProcess2"/>
    <dgm:cxn modelId="{5785D895-A1AE-40C7-A264-B92F3C19BF19}" type="presParOf" srcId="{A0257954-E325-4F98-AB96-25E4ECBFDFD6}" destId="{F3468938-FBE4-4FCF-AF5D-F59DE08ECA47}" srcOrd="5" destOrd="0" presId="urn:microsoft.com/office/officeart/2005/8/layout/lProcess2"/>
    <dgm:cxn modelId="{0AFC264F-EE93-4EAA-9CE6-B4F666D97AA0}" type="presParOf" srcId="{A0257954-E325-4F98-AB96-25E4ECBFDFD6}" destId="{DD509445-71D5-4B80-800F-BD8ED0EFDDB8}" srcOrd="6" destOrd="0" presId="urn:microsoft.com/office/officeart/2005/8/layout/lProcess2"/>
    <dgm:cxn modelId="{1B61D9D9-1BD9-4600-A045-B9FB4DFD50FB}" type="presParOf" srcId="{DD509445-71D5-4B80-800F-BD8ED0EFDDB8}" destId="{A91A96FB-E398-45AB-886D-9F6761B17DFE}" srcOrd="0" destOrd="0" presId="urn:microsoft.com/office/officeart/2005/8/layout/lProcess2"/>
    <dgm:cxn modelId="{E9A8D5E3-9C72-4F2F-93DF-8E861402D074}" type="presParOf" srcId="{DD509445-71D5-4B80-800F-BD8ED0EFDDB8}" destId="{3F7E78EE-F2A6-4A78-BB1A-D44C54DB2EA8}" srcOrd="1" destOrd="0" presId="urn:microsoft.com/office/officeart/2005/8/layout/lProcess2"/>
    <dgm:cxn modelId="{DAF26221-9876-49CC-A726-930E55537EEB}" type="presParOf" srcId="{DD509445-71D5-4B80-800F-BD8ED0EFDDB8}" destId="{5678C5B1-D12D-412B-B256-AC739DDF5B5F}" srcOrd="2" destOrd="0" presId="urn:microsoft.com/office/officeart/2005/8/layout/lProcess2"/>
    <dgm:cxn modelId="{ACBED7F0-D6C5-4F1C-8FFC-1A50E1E63E99}" type="presParOf" srcId="{5678C5B1-D12D-412B-B256-AC739DDF5B5F}" destId="{654FC6C1-E1A8-4FD4-AD68-FB0DCE81FFF6}" srcOrd="0" destOrd="0" presId="urn:microsoft.com/office/officeart/2005/8/layout/lProcess2"/>
    <dgm:cxn modelId="{09CC0845-087D-4CB4-BCBA-A6EFEFD19CB5}" type="presParOf" srcId="{654FC6C1-E1A8-4FD4-AD68-FB0DCE81FFF6}" destId="{248A4D66-8860-4F93-900C-6086DA9F0EFA}" srcOrd="0" destOrd="0" presId="urn:microsoft.com/office/officeart/2005/8/layout/lProcess2"/>
    <dgm:cxn modelId="{DBADF062-AD89-4601-8808-38CC879C3ACB}" type="presParOf" srcId="{A0257954-E325-4F98-AB96-25E4ECBFDFD6}" destId="{FA2590A1-F557-4696-8B49-9B48E5C3126D}" srcOrd="7" destOrd="0" presId="urn:microsoft.com/office/officeart/2005/8/layout/lProcess2"/>
    <dgm:cxn modelId="{50658951-C34F-4BD6-A932-1274A383D6CD}" type="presParOf" srcId="{A0257954-E325-4F98-AB96-25E4ECBFDFD6}" destId="{FDFB2689-E4C9-40A7-9A9E-317F0C8A852E}" srcOrd="8" destOrd="0" presId="urn:microsoft.com/office/officeart/2005/8/layout/lProcess2"/>
    <dgm:cxn modelId="{110E480F-12D5-4620-B165-25A93586C50E}" type="presParOf" srcId="{FDFB2689-E4C9-40A7-9A9E-317F0C8A852E}" destId="{95A5A584-B895-4712-BF72-6522E3C60D15}" srcOrd="0" destOrd="0" presId="urn:microsoft.com/office/officeart/2005/8/layout/lProcess2"/>
    <dgm:cxn modelId="{174F55C1-4E64-4AFC-A2BA-9948BE3B2743}" type="presParOf" srcId="{FDFB2689-E4C9-40A7-9A9E-317F0C8A852E}" destId="{0CA180EA-1AD2-4417-9293-B6DF6B135AD7}" srcOrd="1" destOrd="0" presId="urn:microsoft.com/office/officeart/2005/8/layout/lProcess2"/>
    <dgm:cxn modelId="{DD22257B-FB47-43A9-9655-AAE445081198}" type="presParOf" srcId="{FDFB2689-E4C9-40A7-9A9E-317F0C8A852E}" destId="{B6BFF9AE-A0C1-45BF-B487-A661116FE651}" srcOrd="2" destOrd="0" presId="urn:microsoft.com/office/officeart/2005/8/layout/lProcess2"/>
    <dgm:cxn modelId="{BB46D557-155B-47D2-AA8B-2AB8A7A15C8A}" type="presParOf" srcId="{B6BFF9AE-A0C1-45BF-B487-A661116FE651}" destId="{4B830353-6C45-4239-AE34-345231185558}" srcOrd="0" destOrd="0" presId="urn:microsoft.com/office/officeart/2005/8/layout/lProcess2"/>
    <dgm:cxn modelId="{A7FC4B2B-CE09-487C-89F6-D38D5F5A7ACC}" type="presParOf" srcId="{4B830353-6C45-4239-AE34-345231185558}" destId="{3D5946B7-07D4-4DCE-AAA2-81F31673EC14}" srcOrd="0" destOrd="0" presId="urn:microsoft.com/office/officeart/2005/8/layout/lProcess2"/>
    <dgm:cxn modelId="{47E93D35-6D69-4A7D-B739-79EB2754C3ED}" type="presParOf" srcId="{A0257954-E325-4F98-AB96-25E4ECBFDFD6}" destId="{2184402A-CA29-4426-BAAF-6B45025D9534}" srcOrd="9" destOrd="0" presId="urn:microsoft.com/office/officeart/2005/8/layout/lProcess2"/>
    <dgm:cxn modelId="{3F989346-2CA3-451E-9E48-EF67C5CB8A07}" type="presParOf" srcId="{A0257954-E325-4F98-AB96-25E4ECBFDFD6}" destId="{ECA31C9E-FE92-44CD-86DB-F37C2A718FBD}" srcOrd="10" destOrd="0" presId="urn:microsoft.com/office/officeart/2005/8/layout/lProcess2"/>
    <dgm:cxn modelId="{0C2B2CF0-14F5-4991-90B9-3A4D4A902E9A}" type="presParOf" srcId="{ECA31C9E-FE92-44CD-86DB-F37C2A718FBD}" destId="{F0148DC4-9897-4624-A864-188A2254C09C}" srcOrd="0" destOrd="0" presId="urn:microsoft.com/office/officeart/2005/8/layout/lProcess2"/>
    <dgm:cxn modelId="{8B8E0D6D-9605-491A-A143-C6022B23FF42}" type="presParOf" srcId="{ECA31C9E-FE92-44CD-86DB-F37C2A718FBD}" destId="{A7BF202C-6176-4FAC-B5A5-9B3351532B69}" srcOrd="1" destOrd="0" presId="urn:microsoft.com/office/officeart/2005/8/layout/lProcess2"/>
    <dgm:cxn modelId="{253F20BB-AE2F-4F40-BD03-D6808409CF80}" type="presParOf" srcId="{ECA31C9E-FE92-44CD-86DB-F37C2A718FBD}" destId="{CA25B7B6-93F5-489D-B226-8193526AD412}" srcOrd="2" destOrd="0" presId="urn:microsoft.com/office/officeart/2005/8/layout/lProcess2"/>
    <dgm:cxn modelId="{B74B9193-1772-4908-9E62-93E7BF0F87D7}" type="presParOf" srcId="{CA25B7B6-93F5-489D-B226-8193526AD412}" destId="{AD3DB9C1-3D64-4D76-AAFE-2EC149690FE1}" srcOrd="0" destOrd="0" presId="urn:microsoft.com/office/officeart/2005/8/layout/lProcess2"/>
    <dgm:cxn modelId="{B693E36E-50ED-4CC4-ABE9-C71EEDCC32BB}" type="presParOf" srcId="{AD3DB9C1-3D64-4D76-AAFE-2EC149690FE1}" destId="{A75B4226-9899-4828-BAFB-7DB3FF3356DC}" srcOrd="0" destOrd="0" presId="urn:microsoft.com/office/officeart/2005/8/layout/lProcess2"/>
    <dgm:cxn modelId="{7A9AAD14-C4C9-488B-9D81-85BF62FA27A5}" type="presParOf" srcId="{A0257954-E325-4F98-AB96-25E4ECBFDFD6}" destId="{6E3B90F2-3678-473A-9DB8-1BAC949FE89F}" srcOrd="11" destOrd="0" presId="urn:microsoft.com/office/officeart/2005/8/layout/lProcess2"/>
    <dgm:cxn modelId="{FDE8575A-7A22-4AE0-B725-1667C4C50DB0}" type="presParOf" srcId="{A0257954-E325-4F98-AB96-25E4ECBFDFD6}" destId="{3FB0088B-52A3-4D41-BD03-15A887766776}" srcOrd="12" destOrd="0" presId="urn:microsoft.com/office/officeart/2005/8/layout/lProcess2"/>
    <dgm:cxn modelId="{EE9905C2-79DF-43CD-BB42-99A59D989923}" type="presParOf" srcId="{3FB0088B-52A3-4D41-BD03-15A887766776}" destId="{AA4AD743-EB29-4E30-A37A-634E0DB9668D}" srcOrd="0" destOrd="0" presId="urn:microsoft.com/office/officeart/2005/8/layout/lProcess2"/>
    <dgm:cxn modelId="{2145DC33-2DA6-42B6-A693-A6CAFBF8D8B2}" type="presParOf" srcId="{3FB0088B-52A3-4D41-BD03-15A887766776}" destId="{19165FFC-8373-492F-9683-22B3E03610FE}" srcOrd="1" destOrd="0" presId="urn:microsoft.com/office/officeart/2005/8/layout/lProcess2"/>
    <dgm:cxn modelId="{1B1E097B-E965-40B6-9AE3-5DB861A668CA}" type="presParOf" srcId="{3FB0088B-52A3-4D41-BD03-15A887766776}" destId="{72A0843C-A485-4B6A-A7A5-AA457AA74C00}" srcOrd="2" destOrd="0" presId="urn:microsoft.com/office/officeart/2005/8/layout/lProcess2"/>
    <dgm:cxn modelId="{ED753891-583D-4C24-88AC-2175CA3FF943}" type="presParOf" srcId="{72A0843C-A485-4B6A-A7A5-AA457AA74C00}" destId="{6F91AB2C-7426-427A-BBB3-36F0E59BAB83}" srcOrd="0" destOrd="0" presId="urn:microsoft.com/office/officeart/2005/8/layout/lProcess2"/>
    <dgm:cxn modelId="{0B1A8781-18E2-416B-B282-D9F3F141CAA5}" type="presParOf" srcId="{6F91AB2C-7426-427A-BBB3-36F0E59BAB83}" destId="{66BE4755-CDD9-494C-86E4-F7A214364E70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56C4FE-7E90-4AC2-81BB-998BFAE988C7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AA326604-D893-4FA5-880A-FD97D2FB8F15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教學組</a:t>
          </a:r>
        </a:p>
      </dgm:t>
    </dgm:pt>
    <dgm:pt modelId="{A230059C-8FB0-43CF-B229-2DB80DA5C2DE}" type="parTrans" cxnId="{F32D41BB-4573-4AF5-B330-B6D25BD7F660}">
      <dgm:prSet/>
      <dgm:spPr/>
      <dgm:t>
        <a:bodyPr/>
        <a:lstStyle/>
        <a:p>
          <a:endParaRPr lang="zh-TW" altLang="en-US" sz="1200"/>
        </a:p>
      </dgm:t>
    </dgm:pt>
    <dgm:pt modelId="{AD1011D4-B17C-4B27-976A-978163878FDB}" type="sibTrans" cxnId="{F32D41BB-4573-4AF5-B330-B6D25BD7F660}">
      <dgm:prSet/>
      <dgm:spPr/>
      <dgm:t>
        <a:bodyPr/>
        <a:lstStyle/>
        <a:p>
          <a:endParaRPr lang="zh-TW" altLang="en-US" sz="1200"/>
        </a:p>
      </dgm:t>
    </dgm:pt>
    <dgm:pt modelId="{9961E8D3-931C-47A2-818D-ECEE56A4925A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登錄「選修課程名稱」、登錄學生修課科目</a:t>
          </a:r>
        </a:p>
      </dgm:t>
    </dgm:pt>
    <dgm:pt modelId="{5289742F-EEFB-42C3-8DC3-A75A6DF4BCE3}" type="parTrans" cxnId="{F15429A0-541B-4DEF-8819-02CB4F4D82D5}">
      <dgm:prSet/>
      <dgm:spPr/>
      <dgm:t>
        <a:bodyPr/>
        <a:lstStyle/>
        <a:p>
          <a:endParaRPr lang="zh-TW" altLang="en-US" sz="1200"/>
        </a:p>
      </dgm:t>
    </dgm:pt>
    <dgm:pt modelId="{9303C859-2179-438E-9A30-7439F60054C5}" type="sibTrans" cxnId="{F15429A0-541B-4DEF-8819-02CB4F4D82D5}">
      <dgm:prSet/>
      <dgm:spPr/>
      <dgm:t>
        <a:bodyPr/>
        <a:lstStyle/>
        <a:p>
          <a:endParaRPr lang="zh-TW" altLang="en-US" sz="1200"/>
        </a:p>
      </dgm:t>
    </dgm:pt>
    <dgm:pt modelId="{9612361B-9F89-48CC-AA70-20761E89488E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註冊組</a:t>
          </a:r>
        </a:p>
      </dgm:t>
    </dgm:pt>
    <dgm:pt modelId="{2C1C51EE-4B4C-4BF6-9440-9CF4F257597D}" type="parTrans" cxnId="{1C589178-B319-434F-8672-38FABE9F2F23}">
      <dgm:prSet/>
      <dgm:spPr/>
      <dgm:t>
        <a:bodyPr/>
        <a:lstStyle/>
        <a:p>
          <a:endParaRPr lang="zh-TW" altLang="en-US" sz="1200"/>
        </a:p>
      </dgm:t>
    </dgm:pt>
    <dgm:pt modelId="{1B51B9CF-0641-46BC-8801-F487B534C6C9}" type="sibTrans" cxnId="{1C589178-B319-434F-8672-38FABE9F2F23}">
      <dgm:prSet/>
      <dgm:spPr/>
      <dgm:t>
        <a:bodyPr/>
        <a:lstStyle/>
        <a:p>
          <a:endParaRPr lang="zh-TW" altLang="en-US" sz="1200"/>
        </a:p>
      </dgm:t>
    </dgm:pt>
    <dgm:pt modelId="{52767C88-34D5-4732-A9DD-933648B5C1E5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登錄學生學籍資料、登錄學業成績表現。</a:t>
          </a:r>
        </a:p>
      </dgm:t>
    </dgm:pt>
    <dgm:pt modelId="{06D1B1DC-DA8A-4187-A7E8-EDCDFF613693}" type="parTrans" cxnId="{E5D40B65-386E-4EC8-B5E7-BD723D6A6F61}">
      <dgm:prSet/>
      <dgm:spPr/>
      <dgm:t>
        <a:bodyPr/>
        <a:lstStyle/>
        <a:p>
          <a:endParaRPr lang="zh-TW" altLang="en-US" sz="1200"/>
        </a:p>
      </dgm:t>
    </dgm:pt>
    <dgm:pt modelId="{062EDBE2-7BC3-4259-A768-A982767A34E9}" type="sibTrans" cxnId="{E5D40B65-386E-4EC8-B5E7-BD723D6A6F61}">
      <dgm:prSet/>
      <dgm:spPr/>
      <dgm:t>
        <a:bodyPr/>
        <a:lstStyle/>
        <a:p>
          <a:endParaRPr lang="zh-TW" altLang="en-US" sz="1200"/>
        </a:p>
      </dgm:t>
    </dgm:pt>
    <dgm:pt modelId="{07E74948-B499-4D05-A56D-BA8029E4F4DB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訓育組</a:t>
          </a:r>
        </a:p>
      </dgm:t>
    </dgm:pt>
    <dgm:pt modelId="{712C6D6B-A665-4D1C-8491-169E2FEB4929}" type="parTrans" cxnId="{3C801C6E-20C3-4391-86AC-CECFA94E0357}">
      <dgm:prSet/>
      <dgm:spPr/>
      <dgm:t>
        <a:bodyPr/>
        <a:lstStyle/>
        <a:p>
          <a:endParaRPr lang="zh-TW" altLang="en-US" sz="1200"/>
        </a:p>
      </dgm:t>
    </dgm:pt>
    <dgm:pt modelId="{C5DC606A-C56A-4A01-91D3-C051CCA5E9C0}" type="sibTrans" cxnId="{3C801C6E-20C3-4391-86AC-CECFA94E0357}">
      <dgm:prSet/>
      <dgm:spPr/>
      <dgm:t>
        <a:bodyPr/>
        <a:lstStyle/>
        <a:p>
          <a:endParaRPr lang="zh-TW" altLang="en-US" sz="1200"/>
        </a:p>
      </dgm:t>
    </dgm:pt>
    <dgm:pt modelId="{D4E290EA-D8F2-4364-9FA1-A08FF1DD294A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登錄</a:t>
          </a:r>
          <a:r>
            <a:rPr 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課程諮詢紀錄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</a:p>
      </dgm:t>
    </dgm:pt>
    <dgm:pt modelId="{EF775978-5632-4854-9455-6A5EEC9BAD5C}" type="parTrans" cxnId="{DA71548D-B64C-46C2-831A-EBE06A8C7BE5}">
      <dgm:prSet/>
      <dgm:spPr/>
      <dgm:t>
        <a:bodyPr/>
        <a:lstStyle/>
        <a:p>
          <a:endParaRPr lang="zh-TW" altLang="en-US" sz="1200"/>
        </a:p>
      </dgm:t>
    </dgm:pt>
    <dgm:pt modelId="{5D591E34-E42F-4D89-B71B-0F328DDAB6C7}" type="sibTrans" cxnId="{DA71548D-B64C-46C2-831A-EBE06A8C7BE5}">
      <dgm:prSet/>
      <dgm:spPr/>
      <dgm:t>
        <a:bodyPr/>
        <a:lstStyle/>
        <a:p>
          <a:endParaRPr lang="zh-TW" altLang="en-US" sz="1200"/>
        </a:p>
      </dgm:t>
    </dgm:pt>
    <dgm:pt modelId="{E37795C4-3250-49D6-B680-37C7060B97CD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輔導室</a:t>
          </a:r>
        </a:p>
      </dgm:t>
    </dgm:pt>
    <dgm:pt modelId="{1D666C69-DB3B-46E5-B587-63B1B395CF90}" type="parTrans" cxnId="{7710297C-26AE-4B0D-8B0B-BF6584D0EAFE}">
      <dgm:prSet/>
      <dgm:spPr/>
      <dgm:t>
        <a:bodyPr/>
        <a:lstStyle/>
        <a:p>
          <a:endParaRPr lang="zh-TW" altLang="en-US" sz="1200"/>
        </a:p>
      </dgm:t>
    </dgm:pt>
    <dgm:pt modelId="{6C74FABC-485B-4ACA-BE92-5D008699B48C}" type="sibTrans" cxnId="{7710297C-26AE-4B0D-8B0B-BF6584D0EAFE}">
      <dgm:prSet/>
      <dgm:spPr/>
      <dgm:t>
        <a:bodyPr/>
        <a:lstStyle/>
        <a:p>
          <a:endParaRPr lang="zh-TW" altLang="en-US" sz="1200"/>
        </a:p>
      </dgm:t>
    </dgm:pt>
    <dgm:pt modelId="{8496CCD5-FE51-4AF9-9C45-74477EB094B4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課程諮詢教師</a:t>
          </a:r>
        </a:p>
      </dgm:t>
    </dgm:pt>
    <dgm:pt modelId="{F5052B1B-7F31-45C9-A001-097F00AE9B54}" type="parTrans" cxnId="{478FE7B6-EBCA-42B0-909B-1083C8B64CED}">
      <dgm:prSet/>
      <dgm:spPr/>
      <dgm:t>
        <a:bodyPr/>
        <a:lstStyle/>
        <a:p>
          <a:endParaRPr lang="zh-TW" altLang="en-US" sz="1200"/>
        </a:p>
      </dgm:t>
    </dgm:pt>
    <dgm:pt modelId="{1EBD8D54-BB1D-4C07-A51C-2AEF0460E2B9}" type="sibTrans" cxnId="{478FE7B6-EBCA-42B0-909B-1083C8B64CED}">
      <dgm:prSet/>
      <dgm:spPr/>
      <dgm:t>
        <a:bodyPr/>
        <a:lstStyle/>
        <a:p>
          <a:endParaRPr lang="zh-TW" altLang="en-US" sz="1200"/>
        </a:p>
      </dgm:t>
    </dgm:pt>
    <dgm:pt modelId="{2CCB2389-B3ED-42D9-B4DA-9B6D370A860A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資訊組</a:t>
          </a:r>
        </a:p>
      </dgm:t>
    </dgm:pt>
    <dgm:pt modelId="{6E475B70-8640-4252-B10B-278074E3318D}" type="parTrans" cxnId="{0E1C9332-F5FA-44A2-AB78-C21511E3927B}">
      <dgm:prSet/>
      <dgm:spPr/>
      <dgm:t>
        <a:bodyPr/>
        <a:lstStyle/>
        <a:p>
          <a:endParaRPr lang="zh-TW" altLang="en-US" sz="1200"/>
        </a:p>
      </dgm:t>
    </dgm:pt>
    <dgm:pt modelId="{D1E9CD9D-ADC2-459E-8C00-F5AB8150CA5A}" type="sibTrans" cxnId="{0E1C9332-F5FA-44A2-AB78-C21511E3927B}">
      <dgm:prSet/>
      <dgm:spPr/>
      <dgm:t>
        <a:bodyPr/>
        <a:lstStyle/>
        <a:p>
          <a:endParaRPr lang="zh-TW" altLang="en-US" sz="1200"/>
        </a:p>
      </dgm:t>
    </dgm:pt>
    <dgm:pt modelId="{6CCFFF66-7D7B-4E6A-92C7-D19E5D29156A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建置與管理學生學習歷程檔案平臺。</a:t>
          </a:r>
        </a:p>
      </dgm:t>
    </dgm:pt>
    <dgm:pt modelId="{EDA81BC2-BF23-4A78-9CDB-237E47C2A87D}" type="parTrans" cxnId="{46563C49-29E6-45F8-8953-4F0C6AFDA995}">
      <dgm:prSet/>
      <dgm:spPr/>
      <dgm:t>
        <a:bodyPr/>
        <a:lstStyle/>
        <a:p>
          <a:endParaRPr lang="zh-TW" altLang="en-US" sz="1200"/>
        </a:p>
      </dgm:t>
    </dgm:pt>
    <dgm:pt modelId="{4848E9AB-4CC2-48B5-9C84-60DEAAC3C630}" type="sibTrans" cxnId="{46563C49-29E6-45F8-8953-4F0C6AFDA995}">
      <dgm:prSet/>
      <dgm:spPr/>
      <dgm:t>
        <a:bodyPr/>
        <a:lstStyle/>
        <a:p>
          <a:endParaRPr lang="zh-TW" altLang="en-US" sz="1200"/>
        </a:p>
      </dgm:t>
    </dgm:pt>
    <dgm:pt modelId="{5088D070-15A9-47C6-9092-C8D115AAFAF3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登錄「學群</a:t>
          </a:r>
          <a:r>
            <a:rPr 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類群</a:t>
          </a:r>
          <a:r>
            <a:rPr 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探索與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生涯</a:t>
          </a:r>
          <a:r>
            <a:rPr 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規劃」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</a:p>
      </dgm:t>
    </dgm:pt>
    <dgm:pt modelId="{A22E1F06-389B-42A6-B657-73DB3C7EE1BD}" type="parTrans" cxnId="{6F9FA155-F142-4DA5-BB0B-11C65598F6A7}">
      <dgm:prSet/>
      <dgm:spPr/>
      <dgm:t>
        <a:bodyPr/>
        <a:lstStyle/>
        <a:p>
          <a:endParaRPr lang="zh-TW" altLang="en-US" sz="1200"/>
        </a:p>
      </dgm:t>
    </dgm:pt>
    <dgm:pt modelId="{54496899-CA29-4229-A63E-A1068876626A}" type="sibTrans" cxnId="{6F9FA155-F142-4DA5-BB0B-11C65598F6A7}">
      <dgm:prSet/>
      <dgm:spPr/>
      <dgm:t>
        <a:bodyPr/>
        <a:lstStyle/>
        <a:p>
          <a:endParaRPr lang="zh-TW" altLang="en-US" sz="1200"/>
        </a:p>
      </dgm:t>
    </dgm:pt>
    <dgm:pt modelId="{B5711CBE-7052-4D66-9870-FB006586E511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登錄及上傳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提交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學生多元表現資料。</a:t>
          </a:r>
        </a:p>
      </dgm:t>
    </dgm:pt>
    <dgm:pt modelId="{197CA417-6518-4C61-876E-DA443C528D29}" type="parTrans" cxnId="{4C8936D7-4527-47CE-8834-FB3E640333F2}">
      <dgm:prSet/>
      <dgm:spPr/>
      <dgm:t>
        <a:bodyPr/>
        <a:lstStyle/>
        <a:p>
          <a:endParaRPr lang="zh-TW" altLang="en-US" sz="1200"/>
        </a:p>
      </dgm:t>
    </dgm:pt>
    <dgm:pt modelId="{65BDED65-427B-4B16-ADDA-AFD6DF605CF1}" type="sibTrans" cxnId="{4C8936D7-4527-47CE-8834-FB3E640333F2}">
      <dgm:prSet/>
      <dgm:spPr/>
      <dgm:t>
        <a:bodyPr/>
        <a:lstStyle/>
        <a:p>
          <a:endParaRPr lang="zh-TW" altLang="en-US" sz="1200"/>
        </a:p>
      </dgm:t>
    </dgm:pt>
    <dgm:pt modelId="{6F355A25-9E91-4EA1-B311-29E4926125D5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辦理學生選課輔導與檔案、登錄等訓練。</a:t>
          </a:r>
        </a:p>
      </dgm:t>
    </dgm:pt>
    <dgm:pt modelId="{A9DF91F5-9C22-4022-9876-53659BFF6674}" type="parTrans" cxnId="{4FEEFC81-D487-4661-B5EB-73E0AB545DF6}">
      <dgm:prSet/>
      <dgm:spPr/>
      <dgm:t>
        <a:bodyPr/>
        <a:lstStyle/>
        <a:p>
          <a:endParaRPr lang="zh-TW" altLang="en-US" sz="1200"/>
        </a:p>
      </dgm:t>
    </dgm:pt>
    <dgm:pt modelId="{B645C918-9F25-4951-8372-52460610B149}" type="sibTrans" cxnId="{4FEEFC81-D487-4661-B5EB-73E0AB545DF6}">
      <dgm:prSet/>
      <dgm:spPr/>
      <dgm:t>
        <a:bodyPr/>
        <a:lstStyle/>
        <a:p>
          <a:endParaRPr lang="zh-TW" altLang="en-US" sz="1200"/>
        </a:p>
      </dgm:t>
    </dgm:pt>
    <dgm:pt modelId="{39C2737B-2683-442D-9BE0-B94BF19FE448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生輔組</a:t>
          </a:r>
        </a:p>
      </dgm:t>
    </dgm:pt>
    <dgm:pt modelId="{FBA589DC-D06E-4B39-8BB2-4DA1EF895F29}" type="parTrans" cxnId="{C181F744-A514-4ABA-A95A-448BB8BE3555}">
      <dgm:prSet/>
      <dgm:spPr/>
      <dgm:t>
        <a:bodyPr/>
        <a:lstStyle/>
        <a:p>
          <a:endParaRPr lang="zh-TW" altLang="en-US"/>
        </a:p>
      </dgm:t>
    </dgm:pt>
    <dgm:pt modelId="{CA1ABBB1-9879-47AA-8270-5FC99D7292E3}" type="sibTrans" cxnId="{C181F744-A514-4ABA-A95A-448BB8BE3555}">
      <dgm:prSet/>
      <dgm:spPr/>
      <dgm:t>
        <a:bodyPr/>
        <a:lstStyle/>
        <a:p>
          <a:endParaRPr lang="zh-TW" altLang="en-US"/>
        </a:p>
      </dgm:t>
    </dgm:pt>
    <dgm:pt modelId="{EF3B8161-A59D-43FD-AD9D-CE8D49EE27AD}">
      <dgm:prSet phldrT="[文字]" custT="1"/>
      <dgm:spPr/>
      <dgm:t>
        <a:bodyPr/>
        <a:lstStyle/>
        <a:p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登錄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提交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學生出缺及獎懲資料。</a:t>
          </a:r>
        </a:p>
      </dgm:t>
    </dgm:pt>
    <dgm:pt modelId="{F28545FF-F2A7-4516-96E7-956525A3163B}" type="parTrans" cxnId="{F5C24548-40AD-484F-BD75-B98DF0A21139}">
      <dgm:prSet/>
      <dgm:spPr/>
      <dgm:t>
        <a:bodyPr/>
        <a:lstStyle/>
        <a:p>
          <a:endParaRPr lang="zh-TW" altLang="en-US"/>
        </a:p>
      </dgm:t>
    </dgm:pt>
    <dgm:pt modelId="{6330AA6E-BACB-48EB-8447-1F509218DB0D}" type="sibTrans" cxnId="{F5C24548-40AD-484F-BD75-B98DF0A21139}">
      <dgm:prSet/>
      <dgm:spPr/>
      <dgm:t>
        <a:bodyPr/>
        <a:lstStyle/>
        <a:p>
          <a:endParaRPr lang="zh-TW" altLang="en-US"/>
        </a:p>
      </dgm:t>
    </dgm:pt>
    <dgm:pt modelId="{C319802C-E387-454D-B5DF-11AE09CD01B0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辦理親職說明會。</a:t>
          </a:r>
        </a:p>
      </dgm:t>
    </dgm:pt>
    <dgm:pt modelId="{377DC294-94E6-43BC-A463-980D69E30B1C}" type="parTrans" cxnId="{FD6275EA-D8E0-474D-AF0A-CE13BD7F9179}">
      <dgm:prSet/>
      <dgm:spPr/>
      <dgm:t>
        <a:bodyPr/>
        <a:lstStyle/>
        <a:p>
          <a:endParaRPr lang="zh-TW" altLang="en-US"/>
        </a:p>
      </dgm:t>
    </dgm:pt>
    <dgm:pt modelId="{117EA6E4-A568-4DC9-8767-3E4C9578CE66}" type="sibTrans" cxnId="{FD6275EA-D8E0-474D-AF0A-CE13BD7F9179}">
      <dgm:prSet/>
      <dgm:spPr/>
      <dgm:t>
        <a:bodyPr/>
        <a:lstStyle/>
        <a:p>
          <a:endParaRPr lang="zh-TW" altLang="en-US"/>
        </a:p>
      </dgm:t>
    </dgm:pt>
    <dgm:pt modelId="{7DBDA4D9-146F-4C95-BBD4-7065416B7C4F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提交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學生成績資料。</a:t>
          </a:r>
        </a:p>
      </dgm:t>
    </dgm:pt>
    <dgm:pt modelId="{F72BE49F-16BC-4C0C-9537-FE0C9C606FBD}" type="parTrans" cxnId="{449310DA-82E9-45A5-B426-1E055680B61A}">
      <dgm:prSet/>
      <dgm:spPr/>
      <dgm:t>
        <a:bodyPr/>
        <a:lstStyle/>
        <a:p>
          <a:endParaRPr lang="zh-TW" altLang="en-US"/>
        </a:p>
      </dgm:t>
    </dgm:pt>
    <dgm:pt modelId="{40DA49DD-99E3-4C5A-BD7C-32F898E5FB19}" type="sibTrans" cxnId="{449310DA-82E9-45A5-B426-1E055680B61A}">
      <dgm:prSet/>
      <dgm:spPr/>
      <dgm:t>
        <a:bodyPr/>
        <a:lstStyle/>
        <a:p>
          <a:endParaRPr lang="zh-TW" altLang="en-US"/>
        </a:p>
      </dgm:t>
    </dgm:pt>
    <dgm:pt modelId="{708A32B0-DD66-4AB3-BB42-9EE5405F337F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協助各組完成資料登錄及上傳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提交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</a:p>
      </dgm:t>
    </dgm:pt>
    <dgm:pt modelId="{ABE40646-E6ED-4E95-A16F-FE7FE172800B}" type="parTrans" cxnId="{CD826468-18A9-4188-8B9B-43FA135BF7C6}">
      <dgm:prSet/>
      <dgm:spPr/>
      <dgm:t>
        <a:bodyPr/>
        <a:lstStyle/>
        <a:p>
          <a:endParaRPr lang="zh-TW" altLang="en-US"/>
        </a:p>
      </dgm:t>
    </dgm:pt>
    <dgm:pt modelId="{7CBEFFC0-0CA1-4485-A852-33CE235615C6}" type="sibTrans" cxnId="{CD826468-18A9-4188-8B9B-43FA135BF7C6}">
      <dgm:prSet/>
      <dgm:spPr/>
      <dgm:t>
        <a:bodyPr/>
        <a:lstStyle/>
        <a:p>
          <a:endParaRPr lang="zh-TW" altLang="en-US"/>
        </a:p>
      </dgm:t>
    </dgm:pt>
    <dgm:pt modelId="{7C9807C2-2584-4387-9E1E-948D1574F553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辦理教師研習、上傳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提交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學生學習成果。</a:t>
          </a:r>
        </a:p>
      </dgm:t>
    </dgm:pt>
    <dgm:pt modelId="{5D7EDF8E-6EA4-4242-BA5E-8B65C2BE1A75}" type="parTrans" cxnId="{9679FD3C-833F-4112-A65D-42715CA0CBB5}">
      <dgm:prSet/>
      <dgm:spPr/>
      <dgm:t>
        <a:bodyPr/>
        <a:lstStyle/>
        <a:p>
          <a:endParaRPr lang="zh-TW" altLang="en-US"/>
        </a:p>
      </dgm:t>
    </dgm:pt>
    <dgm:pt modelId="{CA68A92D-E52B-42F2-BF86-9198F63A4421}" type="sibTrans" cxnId="{9679FD3C-833F-4112-A65D-42715CA0CBB5}">
      <dgm:prSet/>
      <dgm:spPr/>
      <dgm:t>
        <a:bodyPr/>
        <a:lstStyle/>
        <a:p>
          <a:endParaRPr lang="zh-TW" altLang="en-US"/>
        </a:p>
      </dgm:t>
    </dgm:pt>
    <dgm:pt modelId="{2F5B4273-94B7-48F8-BCB6-F39445CF27E4}" type="pres">
      <dgm:prSet presAssocID="{4356C4FE-7E90-4AC2-81BB-998BFAE988C7}" presName="Name0" presStyleCnt="0">
        <dgm:presLayoutVars>
          <dgm:dir/>
          <dgm:animLvl val="lvl"/>
          <dgm:resizeHandles val="exact"/>
        </dgm:presLayoutVars>
      </dgm:prSet>
      <dgm:spPr/>
    </dgm:pt>
    <dgm:pt modelId="{F7D066E4-51E4-49ED-AA92-6F018C3403D7}" type="pres">
      <dgm:prSet presAssocID="{2CCB2389-B3ED-42D9-B4DA-9B6D370A860A}" presName="linNode" presStyleCnt="0"/>
      <dgm:spPr/>
    </dgm:pt>
    <dgm:pt modelId="{6A0311EA-E270-430E-8C69-EF2E3FF7F337}" type="pres">
      <dgm:prSet presAssocID="{2CCB2389-B3ED-42D9-B4DA-9B6D370A860A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C65D7C75-71F5-4520-B95C-9DCE0B2D26D8}" type="pres">
      <dgm:prSet presAssocID="{2CCB2389-B3ED-42D9-B4DA-9B6D370A860A}" presName="descendantText" presStyleLbl="alignAccFollowNode1" presStyleIdx="0" presStyleCnt="7" custScaleY="119703" custLinFactNeighborX="100" custLinFactNeighborY="-4029">
        <dgm:presLayoutVars>
          <dgm:bulletEnabled val="1"/>
        </dgm:presLayoutVars>
      </dgm:prSet>
      <dgm:spPr/>
    </dgm:pt>
    <dgm:pt modelId="{7D6BD565-6046-4FF3-AB02-977609A819E3}" type="pres">
      <dgm:prSet presAssocID="{D1E9CD9D-ADC2-459E-8C00-F5AB8150CA5A}" presName="sp" presStyleCnt="0"/>
      <dgm:spPr/>
    </dgm:pt>
    <dgm:pt modelId="{1A9B5CD8-B5B9-4CD1-984B-545748F331F6}" type="pres">
      <dgm:prSet presAssocID="{AA326604-D893-4FA5-880A-FD97D2FB8F15}" presName="linNode" presStyleCnt="0"/>
      <dgm:spPr/>
    </dgm:pt>
    <dgm:pt modelId="{67F69E2B-2B03-486F-A104-CA3D308779CA}" type="pres">
      <dgm:prSet presAssocID="{AA326604-D893-4FA5-880A-FD97D2FB8F15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EF827394-D7A8-4A5B-9465-952564D8720A}" type="pres">
      <dgm:prSet presAssocID="{AA326604-D893-4FA5-880A-FD97D2FB8F15}" presName="descendantText" presStyleLbl="alignAccFollowNode1" presStyleIdx="1" presStyleCnt="7" custScaleY="119703">
        <dgm:presLayoutVars>
          <dgm:bulletEnabled val="1"/>
        </dgm:presLayoutVars>
      </dgm:prSet>
      <dgm:spPr/>
    </dgm:pt>
    <dgm:pt modelId="{AD3423C3-BB45-4FAA-8998-009FAC122717}" type="pres">
      <dgm:prSet presAssocID="{AD1011D4-B17C-4B27-976A-978163878FDB}" presName="sp" presStyleCnt="0"/>
      <dgm:spPr/>
    </dgm:pt>
    <dgm:pt modelId="{E6D9C101-AD8F-4307-90F5-E492E035F3DC}" type="pres">
      <dgm:prSet presAssocID="{9612361B-9F89-48CC-AA70-20761E89488E}" presName="linNode" presStyleCnt="0"/>
      <dgm:spPr/>
    </dgm:pt>
    <dgm:pt modelId="{F4CC1A5C-B05A-4B1B-A89F-21072D982EE1}" type="pres">
      <dgm:prSet presAssocID="{9612361B-9F89-48CC-AA70-20761E89488E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C389F77A-FD54-42B0-A810-1ED0D891E02A}" type="pres">
      <dgm:prSet presAssocID="{9612361B-9F89-48CC-AA70-20761E89488E}" presName="descendantText" presStyleLbl="alignAccFollowNode1" presStyleIdx="2" presStyleCnt="7" custScaleY="119703">
        <dgm:presLayoutVars>
          <dgm:bulletEnabled val="1"/>
        </dgm:presLayoutVars>
      </dgm:prSet>
      <dgm:spPr/>
    </dgm:pt>
    <dgm:pt modelId="{880222BD-92C4-4594-A348-0F80B4E7BA4E}" type="pres">
      <dgm:prSet presAssocID="{1B51B9CF-0641-46BC-8801-F487B534C6C9}" presName="sp" presStyleCnt="0"/>
      <dgm:spPr/>
    </dgm:pt>
    <dgm:pt modelId="{58CA5D17-3E12-4E53-8FBA-17CECBD8EAD3}" type="pres">
      <dgm:prSet presAssocID="{39C2737B-2683-442D-9BE0-B94BF19FE448}" presName="linNode" presStyleCnt="0"/>
      <dgm:spPr/>
    </dgm:pt>
    <dgm:pt modelId="{3333350E-19FE-4E5D-821A-9A6820B24326}" type="pres">
      <dgm:prSet presAssocID="{39C2737B-2683-442D-9BE0-B94BF19FE448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F160B1C8-2234-4F91-ABD0-96198EA6E594}" type="pres">
      <dgm:prSet presAssocID="{39C2737B-2683-442D-9BE0-B94BF19FE448}" presName="descendantText" presStyleLbl="alignAccFollowNode1" presStyleIdx="3" presStyleCnt="7" custScaleY="119703">
        <dgm:presLayoutVars>
          <dgm:bulletEnabled val="1"/>
        </dgm:presLayoutVars>
      </dgm:prSet>
      <dgm:spPr/>
    </dgm:pt>
    <dgm:pt modelId="{91F2654E-805A-4D5C-BA35-AE3C7F1316C6}" type="pres">
      <dgm:prSet presAssocID="{CA1ABBB1-9879-47AA-8270-5FC99D7292E3}" presName="sp" presStyleCnt="0"/>
      <dgm:spPr/>
    </dgm:pt>
    <dgm:pt modelId="{466E6AF4-1C1C-44AA-81FD-C50311FC107B}" type="pres">
      <dgm:prSet presAssocID="{07E74948-B499-4D05-A56D-BA8029E4F4DB}" presName="linNode" presStyleCnt="0"/>
      <dgm:spPr/>
    </dgm:pt>
    <dgm:pt modelId="{EE0ABAF2-FE42-4B48-B0A8-B64FFD92FD92}" type="pres">
      <dgm:prSet presAssocID="{07E74948-B499-4D05-A56D-BA8029E4F4DB}" presName="parentText" presStyleLbl="node1" presStyleIdx="4" presStyleCnt="7" custLinFactNeighborY="2299">
        <dgm:presLayoutVars>
          <dgm:chMax val="1"/>
          <dgm:bulletEnabled val="1"/>
        </dgm:presLayoutVars>
      </dgm:prSet>
      <dgm:spPr/>
    </dgm:pt>
    <dgm:pt modelId="{D8466E68-2218-45CB-9CF8-6367D56BBDE0}" type="pres">
      <dgm:prSet presAssocID="{07E74948-B499-4D05-A56D-BA8029E4F4DB}" presName="descendantText" presStyleLbl="alignAccFollowNode1" presStyleIdx="4" presStyleCnt="7" custScaleY="119703">
        <dgm:presLayoutVars>
          <dgm:bulletEnabled val="1"/>
        </dgm:presLayoutVars>
      </dgm:prSet>
      <dgm:spPr/>
    </dgm:pt>
    <dgm:pt modelId="{FDAFDF94-A155-42C5-AFBF-4B90D4CE4E9C}" type="pres">
      <dgm:prSet presAssocID="{C5DC606A-C56A-4A01-91D3-C051CCA5E9C0}" presName="sp" presStyleCnt="0"/>
      <dgm:spPr/>
    </dgm:pt>
    <dgm:pt modelId="{83EB4D8B-5C28-4E4D-80A6-91D16B9D7A31}" type="pres">
      <dgm:prSet presAssocID="{E37795C4-3250-49D6-B680-37C7060B97CD}" presName="linNode" presStyleCnt="0"/>
      <dgm:spPr/>
    </dgm:pt>
    <dgm:pt modelId="{BA37387B-5445-4BD9-80EA-CEAC0D1B0755}" type="pres">
      <dgm:prSet presAssocID="{E37795C4-3250-49D6-B680-37C7060B97CD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6B0DF8E8-DCEA-494F-B4CA-DFA5404909CE}" type="pres">
      <dgm:prSet presAssocID="{E37795C4-3250-49D6-B680-37C7060B97CD}" presName="descendantText" presStyleLbl="alignAccFollowNode1" presStyleIdx="5" presStyleCnt="7" custScaleY="119703">
        <dgm:presLayoutVars>
          <dgm:bulletEnabled val="1"/>
        </dgm:presLayoutVars>
      </dgm:prSet>
      <dgm:spPr/>
    </dgm:pt>
    <dgm:pt modelId="{C868ADEE-0DEF-4F25-BD6E-3DBC636197E8}" type="pres">
      <dgm:prSet presAssocID="{6C74FABC-485B-4ACA-BE92-5D008699B48C}" presName="sp" presStyleCnt="0"/>
      <dgm:spPr/>
    </dgm:pt>
    <dgm:pt modelId="{41F1DB89-56D9-459B-A124-9394188EE077}" type="pres">
      <dgm:prSet presAssocID="{8496CCD5-FE51-4AF9-9C45-74477EB094B4}" presName="linNode" presStyleCnt="0"/>
      <dgm:spPr/>
    </dgm:pt>
    <dgm:pt modelId="{89E210ED-BC33-4E98-96D9-E11FCDF4C0A1}" type="pres">
      <dgm:prSet presAssocID="{8496CCD5-FE51-4AF9-9C45-74477EB094B4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C19D89BD-AFD5-4170-BAB5-86EE37AA0A41}" type="pres">
      <dgm:prSet presAssocID="{8496CCD5-FE51-4AF9-9C45-74477EB094B4}" presName="descendantText" presStyleLbl="alignAccFollowNode1" presStyleIdx="6" presStyleCnt="7" custScaleY="119703">
        <dgm:presLayoutVars>
          <dgm:bulletEnabled val="1"/>
        </dgm:presLayoutVars>
      </dgm:prSet>
      <dgm:spPr/>
    </dgm:pt>
  </dgm:ptLst>
  <dgm:cxnLst>
    <dgm:cxn modelId="{B061E717-AC32-4576-936F-FCB89415BDCB}" type="presOf" srcId="{7DBDA4D9-146F-4C95-BBD4-7065416B7C4F}" destId="{C389F77A-FD54-42B0-A810-1ED0D891E02A}" srcOrd="0" destOrd="1" presId="urn:microsoft.com/office/officeart/2005/8/layout/vList5"/>
    <dgm:cxn modelId="{11A5C121-2009-4798-8EA3-5BB524FB10B2}" type="presOf" srcId="{AA326604-D893-4FA5-880A-FD97D2FB8F15}" destId="{67F69E2B-2B03-486F-A104-CA3D308779CA}" srcOrd="0" destOrd="0" presId="urn:microsoft.com/office/officeart/2005/8/layout/vList5"/>
    <dgm:cxn modelId="{AE47A625-A414-4CE7-8202-2C14F4017939}" type="presOf" srcId="{8496CCD5-FE51-4AF9-9C45-74477EB094B4}" destId="{89E210ED-BC33-4E98-96D9-E11FCDF4C0A1}" srcOrd="0" destOrd="0" presId="urn:microsoft.com/office/officeart/2005/8/layout/vList5"/>
    <dgm:cxn modelId="{0E1C9332-F5FA-44A2-AB78-C21511E3927B}" srcId="{4356C4FE-7E90-4AC2-81BB-998BFAE988C7}" destId="{2CCB2389-B3ED-42D9-B4DA-9B6D370A860A}" srcOrd="0" destOrd="0" parTransId="{6E475B70-8640-4252-B10B-278074E3318D}" sibTransId="{D1E9CD9D-ADC2-459E-8C00-F5AB8150CA5A}"/>
    <dgm:cxn modelId="{43425435-19CA-482C-9EA8-966E1E38DF46}" type="presOf" srcId="{5088D070-15A9-47C6-9092-C8D115AAFAF3}" destId="{6B0DF8E8-DCEA-494F-B4CA-DFA5404909CE}" srcOrd="0" destOrd="0" presId="urn:microsoft.com/office/officeart/2005/8/layout/vList5"/>
    <dgm:cxn modelId="{9679FD3C-833F-4112-A65D-42715CA0CBB5}" srcId="{AA326604-D893-4FA5-880A-FD97D2FB8F15}" destId="{7C9807C2-2584-4387-9E1E-948D1574F553}" srcOrd="1" destOrd="0" parTransId="{5D7EDF8E-6EA4-4242-BA5E-8B65C2BE1A75}" sibTransId="{CA68A92D-E52B-42F2-BF86-9198F63A4421}"/>
    <dgm:cxn modelId="{F4562F5B-D3E9-4DF3-9457-494984EA656C}" type="presOf" srcId="{52767C88-34D5-4732-A9DD-933648B5C1E5}" destId="{C389F77A-FD54-42B0-A810-1ED0D891E02A}" srcOrd="0" destOrd="0" presId="urn:microsoft.com/office/officeart/2005/8/layout/vList5"/>
    <dgm:cxn modelId="{90307C5F-5EA5-426E-A450-36E76E5F76C3}" type="presOf" srcId="{E37795C4-3250-49D6-B680-37C7060B97CD}" destId="{BA37387B-5445-4BD9-80EA-CEAC0D1B0755}" srcOrd="0" destOrd="0" presId="urn:microsoft.com/office/officeart/2005/8/layout/vList5"/>
    <dgm:cxn modelId="{29DD2F44-3B8C-4EAC-9C37-00215935B0F8}" type="presOf" srcId="{B5711CBE-7052-4D66-9870-FB006586E511}" destId="{D8466E68-2218-45CB-9CF8-6367D56BBDE0}" srcOrd="0" destOrd="0" presId="urn:microsoft.com/office/officeart/2005/8/layout/vList5"/>
    <dgm:cxn modelId="{C181F744-A514-4ABA-A95A-448BB8BE3555}" srcId="{4356C4FE-7E90-4AC2-81BB-998BFAE988C7}" destId="{39C2737B-2683-442D-9BE0-B94BF19FE448}" srcOrd="3" destOrd="0" parTransId="{FBA589DC-D06E-4B39-8BB2-4DA1EF895F29}" sibTransId="{CA1ABBB1-9879-47AA-8270-5FC99D7292E3}"/>
    <dgm:cxn modelId="{E5D40B65-386E-4EC8-B5E7-BD723D6A6F61}" srcId="{9612361B-9F89-48CC-AA70-20761E89488E}" destId="{52767C88-34D5-4732-A9DD-933648B5C1E5}" srcOrd="0" destOrd="0" parTransId="{06D1B1DC-DA8A-4187-A7E8-EDCDFF613693}" sibTransId="{062EDBE2-7BC3-4259-A768-A982767A34E9}"/>
    <dgm:cxn modelId="{DAF0E845-8CA1-48A2-B3EA-3FE170BE99DD}" type="presOf" srcId="{07E74948-B499-4D05-A56D-BA8029E4F4DB}" destId="{EE0ABAF2-FE42-4B48-B0A8-B64FFD92FD92}" srcOrd="0" destOrd="0" presId="urn:microsoft.com/office/officeart/2005/8/layout/vList5"/>
    <dgm:cxn modelId="{CD826468-18A9-4188-8B9B-43FA135BF7C6}" srcId="{2CCB2389-B3ED-42D9-B4DA-9B6D370A860A}" destId="{708A32B0-DD66-4AB3-BB42-9EE5405F337F}" srcOrd="1" destOrd="0" parTransId="{ABE40646-E6ED-4E95-A16F-FE7FE172800B}" sibTransId="{7CBEFFC0-0CA1-4485-A852-33CE235615C6}"/>
    <dgm:cxn modelId="{F5C24548-40AD-484F-BD75-B98DF0A21139}" srcId="{39C2737B-2683-442D-9BE0-B94BF19FE448}" destId="{EF3B8161-A59D-43FD-AD9D-CE8D49EE27AD}" srcOrd="0" destOrd="0" parTransId="{F28545FF-F2A7-4516-96E7-956525A3163B}" sibTransId="{6330AA6E-BACB-48EB-8447-1F509218DB0D}"/>
    <dgm:cxn modelId="{46563C49-29E6-45F8-8953-4F0C6AFDA995}" srcId="{2CCB2389-B3ED-42D9-B4DA-9B6D370A860A}" destId="{6CCFFF66-7D7B-4E6A-92C7-D19E5D29156A}" srcOrd="0" destOrd="0" parTransId="{EDA81BC2-BF23-4A78-9CDB-237E47C2A87D}" sibTransId="{4848E9AB-4CC2-48B5-9C84-60DEAAC3C630}"/>
    <dgm:cxn modelId="{8811266D-93B6-4549-B294-F55B0CB39C82}" type="presOf" srcId="{9961E8D3-931C-47A2-818D-ECEE56A4925A}" destId="{EF827394-D7A8-4A5B-9465-952564D8720A}" srcOrd="0" destOrd="0" presId="urn:microsoft.com/office/officeart/2005/8/layout/vList5"/>
    <dgm:cxn modelId="{3C801C6E-20C3-4391-86AC-CECFA94E0357}" srcId="{4356C4FE-7E90-4AC2-81BB-998BFAE988C7}" destId="{07E74948-B499-4D05-A56D-BA8029E4F4DB}" srcOrd="4" destOrd="0" parTransId="{712C6D6B-A665-4D1C-8491-169E2FEB4929}" sibTransId="{C5DC606A-C56A-4A01-91D3-C051CCA5E9C0}"/>
    <dgm:cxn modelId="{6F9FA155-F142-4DA5-BB0B-11C65598F6A7}" srcId="{E37795C4-3250-49D6-B680-37C7060B97CD}" destId="{5088D070-15A9-47C6-9092-C8D115AAFAF3}" srcOrd="0" destOrd="0" parTransId="{A22E1F06-389B-42A6-B657-73DB3C7EE1BD}" sibTransId="{54496899-CA29-4229-A63E-A1068876626A}"/>
    <dgm:cxn modelId="{9356F955-7C1C-4580-85FD-EF7033E4A1AB}" type="presOf" srcId="{2CCB2389-B3ED-42D9-B4DA-9B6D370A860A}" destId="{6A0311EA-E270-430E-8C69-EF2E3FF7F337}" srcOrd="0" destOrd="0" presId="urn:microsoft.com/office/officeart/2005/8/layout/vList5"/>
    <dgm:cxn modelId="{1C589178-B319-434F-8672-38FABE9F2F23}" srcId="{4356C4FE-7E90-4AC2-81BB-998BFAE988C7}" destId="{9612361B-9F89-48CC-AA70-20761E89488E}" srcOrd="2" destOrd="0" parTransId="{2C1C51EE-4B4C-4BF6-9440-9CF4F257597D}" sibTransId="{1B51B9CF-0641-46BC-8801-F487B534C6C9}"/>
    <dgm:cxn modelId="{7710297C-26AE-4B0D-8B0B-BF6584D0EAFE}" srcId="{4356C4FE-7E90-4AC2-81BB-998BFAE988C7}" destId="{E37795C4-3250-49D6-B680-37C7060B97CD}" srcOrd="5" destOrd="0" parTransId="{1D666C69-DB3B-46E5-B587-63B1B395CF90}" sibTransId="{6C74FABC-485B-4ACA-BE92-5D008699B48C}"/>
    <dgm:cxn modelId="{4FEEFC81-D487-4661-B5EB-73E0AB545DF6}" srcId="{E37795C4-3250-49D6-B680-37C7060B97CD}" destId="{6F355A25-9E91-4EA1-B311-29E4926125D5}" srcOrd="1" destOrd="0" parTransId="{A9DF91F5-9C22-4022-9876-53659BFF6674}" sibTransId="{B645C918-9F25-4951-8372-52460610B149}"/>
    <dgm:cxn modelId="{E2AFCE85-6257-435C-92EE-841424057878}" type="presOf" srcId="{708A32B0-DD66-4AB3-BB42-9EE5405F337F}" destId="{C65D7C75-71F5-4520-B95C-9DCE0B2D26D8}" srcOrd="0" destOrd="1" presId="urn:microsoft.com/office/officeart/2005/8/layout/vList5"/>
    <dgm:cxn modelId="{DA71548D-B64C-46C2-831A-EBE06A8C7BE5}" srcId="{8496CCD5-FE51-4AF9-9C45-74477EB094B4}" destId="{D4E290EA-D8F2-4364-9FA1-A08FF1DD294A}" srcOrd="0" destOrd="0" parTransId="{EF775978-5632-4854-9455-6A5EEC9BAD5C}" sibTransId="{5D591E34-E42F-4D89-B71B-0F328DDAB6C7}"/>
    <dgm:cxn modelId="{38E2848D-8C04-4BA8-8502-7EE2CF47D5C7}" type="presOf" srcId="{6CCFFF66-7D7B-4E6A-92C7-D19E5D29156A}" destId="{C65D7C75-71F5-4520-B95C-9DCE0B2D26D8}" srcOrd="0" destOrd="0" presId="urn:microsoft.com/office/officeart/2005/8/layout/vList5"/>
    <dgm:cxn modelId="{3DF8988E-5243-436D-A6AE-52163908DF13}" type="presOf" srcId="{D4E290EA-D8F2-4364-9FA1-A08FF1DD294A}" destId="{C19D89BD-AFD5-4170-BAB5-86EE37AA0A41}" srcOrd="0" destOrd="0" presId="urn:microsoft.com/office/officeart/2005/8/layout/vList5"/>
    <dgm:cxn modelId="{E7E23595-E324-4F87-A6EB-995A581C842E}" type="presOf" srcId="{9612361B-9F89-48CC-AA70-20761E89488E}" destId="{F4CC1A5C-B05A-4B1B-A89F-21072D982EE1}" srcOrd="0" destOrd="0" presId="urn:microsoft.com/office/officeart/2005/8/layout/vList5"/>
    <dgm:cxn modelId="{5076DC96-C477-41BC-99F0-F3D4A51C2F3C}" type="presOf" srcId="{7C9807C2-2584-4387-9E1E-948D1574F553}" destId="{EF827394-D7A8-4A5B-9465-952564D8720A}" srcOrd="0" destOrd="1" presId="urn:microsoft.com/office/officeart/2005/8/layout/vList5"/>
    <dgm:cxn modelId="{2EC5929C-930F-4C4D-BC2E-D808EED54881}" type="presOf" srcId="{39C2737B-2683-442D-9BE0-B94BF19FE448}" destId="{3333350E-19FE-4E5D-821A-9A6820B24326}" srcOrd="0" destOrd="0" presId="urn:microsoft.com/office/officeart/2005/8/layout/vList5"/>
    <dgm:cxn modelId="{C836479D-A8A6-4F14-A77C-3629570F601C}" type="presOf" srcId="{C319802C-E387-454D-B5DF-11AE09CD01B0}" destId="{D8466E68-2218-45CB-9CF8-6367D56BBDE0}" srcOrd="0" destOrd="1" presId="urn:microsoft.com/office/officeart/2005/8/layout/vList5"/>
    <dgm:cxn modelId="{F15429A0-541B-4DEF-8819-02CB4F4D82D5}" srcId="{AA326604-D893-4FA5-880A-FD97D2FB8F15}" destId="{9961E8D3-931C-47A2-818D-ECEE56A4925A}" srcOrd="0" destOrd="0" parTransId="{5289742F-EEFB-42C3-8DC3-A75A6DF4BCE3}" sibTransId="{9303C859-2179-438E-9A30-7439F60054C5}"/>
    <dgm:cxn modelId="{ECD520AA-D0D2-4F74-AA72-B0F8642C239F}" type="presOf" srcId="{EF3B8161-A59D-43FD-AD9D-CE8D49EE27AD}" destId="{F160B1C8-2234-4F91-ABD0-96198EA6E594}" srcOrd="0" destOrd="0" presId="urn:microsoft.com/office/officeart/2005/8/layout/vList5"/>
    <dgm:cxn modelId="{478FE7B6-EBCA-42B0-909B-1083C8B64CED}" srcId="{4356C4FE-7E90-4AC2-81BB-998BFAE988C7}" destId="{8496CCD5-FE51-4AF9-9C45-74477EB094B4}" srcOrd="6" destOrd="0" parTransId="{F5052B1B-7F31-45C9-A001-097F00AE9B54}" sibTransId="{1EBD8D54-BB1D-4C07-A51C-2AEF0460E2B9}"/>
    <dgm:cxn modelId="{455998BA-9856-4320-9C6D-3BAE98ABAC8D}" type="presOf" srcId="{4356C4FE-7E90-4AC2-81BB-998BFAE988C7}" destId="{2F5B4273-94B7-48F8-BCB6-F39445CF27E4}" srcOrd="0" destOrd="0" presId="urn:microsoft.com/office/officeart/2005/8/layout/vList5"/>
    <dgm:cxn modelId="{F32D41BB-4573-4AF5-B330-B6D25BD7F660}" srcId="{4356C4FE-7E90-4AC2-81BB-998BFAE988C7}" destId="{AA326604-D893-4FA5-880A-FD97D2FB8F15}" srcOrd="1" destOrd="0" parTransId="{A230059C-8FB0-43CF-B229-2DB80DA5C2DE}" sibTransId="{AD1011D4-B17C-4B27-976A-978163878FDB}"/>
    <dgm:cxn modelId="{4C8936D7-4527-47CE-8834-FB3E640333F2}" srcId="{07E74948-B499-4D05-A56D-BA8029E4F4DB}" destId="{B5711CBE-7052-4D66-9870-FB006586E511}" srcOrd="0" destOrd="0" parTransId="{197CA417-6518-4C61-876E-DA443C528D29}" sibTransId="{65BDED65-427B-4B16-ADDA-AFD6DF605CF1}"/>
    <dgm:cxn modelId="{449310DA-82E9-45A5-B426-1E055680B61A}" srcId="{9612361B-9F89-48CC-AA70-20761E89488E}" destId="{7DBDA4D9-146F-4C95-BBD4-7065416B7C4F}" srcOrd="1" destOrd="0" parTransId="{F72BE49F-16BC-4C0C-9537-FE0C9C606FBD}" sibTransId="{40DA49DD-99E3-4C5A-BD7C-32F898E5FB19}"/>
    <dgm:cxn modelId="{FD6275EA-D8E0-474D-AF0A-CE13BD7F9179}" srcId="{07E74948-B499-4D05-A56D-BA8029E4F4DB}" destId="{C319802C-E387-454D-B5DF-11AE09CD01B0}" srcOrd="1" destOrd="0" parTransId="{377DC294-94E6-43BC-A463-980D69E30B1C}" sibTransId="{117EA6E4-A568-4DC9-8767-3E4C9578CE66}"/>
    <dgm:cxn modelId="{58152AFD-1328-4934-A05E-5E02766A1F18}" type="presOf" srcId="{6F355A25-9E91-4EA1-B311-29E4926125D5}" destId="{6B0DF8E8-DCEA-494F-B4CA-DFA5404909CE}" srcOrd="0" destOrd="1" presId="urn:microsoft.com/office/officeart/2005/8/layout/vList5"/>
    <dgm:cxn modelId="{16966BB7-41D5-4579-B940-333403FAE795}" type="presParOf" srcId="{2F5B4273-94B7-48F8-BCB6-F39445CF27E4}" destId="{F7D066E4-51E4-49ED-AA92-6F018C3403D7}" srcOrd="0" destOrd="0" presId="urn:microsoft.com/office/officeart/2005/8/layout/vList5"/>
    <dgm:cxn modelId="{39AF989F-2051-4A44-A021-DD940FC4A56A}" type="presParOf" srcId="{F7D066E4-51E4-49ED-AA92-6F018C3403D7}" destId="{6A0311EA-E270-430E-8C69-EF2E3FF7F337}" srcOrd="0" destOrd="0" presId="urn:microsoft.com/office/officeart/2005/8/layout/vList5"/>
    <dgm:cxn modelId="{DE4BFAA7-54A1-443B-8ABA-23DC45655EE4}" type="presParOf" srcId="{F7D066E4-51E4-49ED-AA92-6F018C3403D7}" destId="{C65D7C75-71F5-4520-B95C-9DCE0B2D26D8}" srcOrd="1" destOrd="0" presId="urn:microsoft.com/office/officeart/2005/8/layout/vList5"/>
    <dgm:cxn modelId="{1A903EC8-228D-4F70-A8A1-E95CCAE343F7}" type="presParOf" srcId="{2F5B4273-94B7-48F8-BCB6-F39445CF27E4}" destId="{7D6BD565-6046-4FF3-AB02-977609A819E3}" srcOrd="1" destOrd="0" presId="urn:microsoft.com/office/officeart/2005/8/layout/vList5"/>
    <dgm:cxn modelId="{64E4D5C2-E4C3-4C06-921D-2EF9AF919081}" type="presParOf" srcId="{2F5B4273-94B7-48F8-BCB6-F39445CF27E4}" destId="{1A9B5CD8-B5B9-4CD1-984B-545748F331F6}" srcOrd="2" destOrd="0" presId="urn:microsoft.com/office/officeart/2005/8/layout/vList5"/>
    <dgm:cxn modelId="{7CAA9959-74D8-46F3-9B64-FB700DFD1221}" type="presParOf" srcId="{1A9B5CD8-B5B9-4CD1-984B-545748F331F6}" destId="{67F69E2B-2B03-486F-A104-CA3D308779CA}" srcOrd="0" destOrd="0" presId="urn:microsoft.com/office/officeart/2005/8/layout/vList5"/>
    <dgm:cxn modelId="{25F04F02-5BB5-4141-B03B-C9D38C43B1B5}" type="presParOf" srcId="{1A9B5CD8-B5B9-4CD1-984B-545748F331F6}" destId="{EF827394-D7A8-4A5B-9465-952564D8720A}" srcOrd="1" destOrd="0" presId="urn:microsoft.com/office/officeart/2005/8/layout/vList5"/>
    <dgm:cxn modelId="{4AD142F7-39E7-4BD7-93C4-B2733417F9EE}" type="presParOf" srcId="{2F5B4273-94B7-48F8-BCB6-F39445CF27E4}" destId="{AD3423C3-BB45-4FAA-8998-009FAC122717}" srcOrd="3" destOrd="0" presId="urn:microsoft.com/office/officeart/2005/8/layout/vList5"/>
    <dgm:cxn modelId="{AC22C3AF-B76D-411A-861B-DEB374C43A12}" type="presParOf" srcId="{2F5B4273-94B7-48F8-BCB6-F39445CF27E4}" destId="{E6D9C101-AD8F-4307-90F5-E492E035F3DC}" srcOrd="4" destOrd="0" presId="urn:microsoft.com/office/officeart/2005/8/layout/vList5"/>
    <dgm:cxn modelId="{0D32B2AC-D5C2-4EE9-85C8-FD28907DE3AB}" type="presParOf" srcId="{E6D9C101-AD8F-4307-90F5-E492E035F3DC}" destId="{F4CC1A5C-B05A-4B1B-A89F-21072D982EE1}" srcOrd="0" destOrd="0" presId="urn:microsoft.com/office/officeart/2005/8/layout/vList5"/>
    <dgm:cxn modelId="{6A6B48DF-1E8B-4626-9126-D5A046D9422C}" type="presParOf" srcId="{E6D9C101-AD8F-4307-90F5-E492E035F3DC}" destId="{C389F77A-FD54-42B0-A810-1ED0D891E02A}" srcOrd="1" destOrd="0" presId="urn:microsoft.com/office/officeart/2005/8/layout/vList5"/>
    <dgm:cxn modelId="{07C5BE68-1C24-42B6-B0EB-2A69E0B1C8C5}" type="presParOf" srcId="{2F5B4273-94B7-48F8-BCB6-F39445CF27E4}" destId="{880222BD-92C4-4594-A348-0F80B4E7BA4E}" srcOrd="5" destOrd="0" presId="urn:microsoft.com/office/officeart/2005/8/layout/vList5"/>
    <dgm:cxn modelId="{693E7845-C0EE-4E05-9507-FC17F430DE8E}" type="presParOf" srcId="{2F5B4273-94B7-48F8-BCB6-F39445CF27E4}" destId="{58CA5D17-3E12-4E53-8FBA-17CECBD8EAD3}" srcOrd="6" destOrd="0" presId="urn:microsoft.com/office/officeart/2005/8/layout/vList5"/>
    <dgm:cxn modelId="{F603F70E-1FE9-4861-A919-939A2464051B}" type="presParOf" srcId="{58CA5D17-3E12-4E53-8FBA-17CECBD8EAD3}" destId="{3333350E-19FE-4E5D-821A-9A6820B24326}" srcOrd="0" destOrd="0" presId="urn:microsoft.com/office/officeart/2005/8/layout/vList5"/>
    <dgm:cxn modelId="{3BCD2335-DC91-437C-A1DB-0896686AA5BB}" type="presParOf" srcId="{58CA5D17-3E12-4E53-8FBA-17CECBD8EAD3}" destId="{F160B1C8-2234-4F91-ABD0-96198EA6E594}" srcOrd="1" destOrd="0" presId="urn:microsoft.com/office/officeart/2005/8/layout/vList5"/>
    <dgm:cxn modelId="{A4E337E1-CA4F-4987-B68D-DBAD135A8EEF}" type="presParOf" srcId="{2F5B4273-94B7-48F8-BCB6-F39445CF27E4}" destId="{91F2654E-805A-4D5C-BA35-AE3C7F1316C6}" srcOrd="7" destOrd="0" presId="urn:microsoft.com/office/officeart/2005/8/layout/vList5"/>
    <dgm:cxn modelId="{83361BDB-BFF7-49C2-874A-355706EDD8B8}" type="presParOf" srcId="{2F5B4273-94B7-48F8-BCB6-F39445CF27E4}" destId="{466E6AF4-1C1C-44AA-81FD-C50311FC107B}" srcOrd="8" destOrd="0" presId="urn:microsoft.com/office/officeart/2005/8/layout/vList5"/>
    <dgm:cxn modelId="{F9AB9E49-F258-4974-90CF-C481047014C9}" type="presParOf" srcId="{466E6AF4-1C1C-44AA-81FD-C50311FC107B}" destId="{EE0ABAF2-FE42-4B48-B0A8-B64FFD92FD92}" srcOrd="0" destOrd="0" presId="urn:microsoft.com/office/officeart/2005/8/layout/vList5"/>
    <dgm:cxn modelId="{3D34CB3C-FBE4-4B82-BEC2-990AA1BFDAA1}" type="presParOf" srcId="{466E6AF4-1C1C-44AA-81FD-C50311FC107B}" destId="{D8466E68-2218-45CB-9CF8-6367D56BBDE0}" srcOrd="1" destOrd="0" presId="urn:microsoft.com/office/officeart/2005/8/layout/vList5"/>
    <dgm:cxn modelId="{E08576AB-D687-4438-82B8-2C51CA80019F}" type="presParOf" srcId="{2F5B4273-94B7-48F8-BCB6-F39445CF27E4}" destId="{FDAFDF94-A155-42C5-AFBF-4B90D4CE4E9C}" srcOrd="9" destOrd="0" presId="urn:microsoft.com/office/officeart/2005/8/layout/vList5"/>
    <dgm:cxn modelId="{834BC93B-D373-4255-8EA6-D3F76460E5AC}" type="presParOf" srcId="{2F5B4273-94B7-48F8-BCB6-F39445CF27E4}" destId="{83EB4D8B-5C28-4E4D-80A6-91D16B9D7A31}" srcOrd="10" destOrd="0" presId="urn:microsoft.com/office/officeart/2005/8/layout/vList5"/>
    <dgm:cxn modelId="{0144EC7D-58B9-45B1-A565-8A5E14998AEF}" type="presParOf" srcId="{83EB4D8B-5C28-4E4D-80A6-91D16B9D7A31}" destId="{BA37387B-5445-4BD9-80EA-CEAC0D1B0755}" srcOrd="0" destOrd="0" presId="urn:microsoft.com/office/officeart/2005/8/layout/vList5"/>
    <dgm:cxn modelId="{E314D5BB-5830-455A-A89D-70EE1F46D5C8}" type="presParOf" srcId="{83EB4D8B-5C28-4E4D-80A6-91D16B9D7A31}" destId="{6B0DF8E8-DCEA-494F-B4CA-DFA5404909CE}" srcOrd="1" destOrd="0" presId="urn:microsoft.com/office/officeart/2005/8/layout/vList5"/>
    <dgm:cxn modelId="{4A8CDBA3-8DEC-42F8-BA22-7A2A0BF865F0}" type="presParOf" srcId="{2F5B4273-94B7-48F8-BCB6-F39445CF27E4}" destId="{C868ADEE-0DEF-4F25-BD6E-3DBC636197E8}" srcOrd="11" destOrd="0" presId="urn:microsoft.com/office/officeart/2005/8/layout/vList5"/>
    <dgm:cxn modelId="{6735AFA4-F7D7-4920-BADD-2122D8385611}" type="presParOf" srcId="{2F5B4273-94B7-48F8-BCB6-F39445CF27E4}" destId="{41F1DB89-56D9-459B-A124-9394188EE077}" srcOrd="12" destOrd="0" presId="urn:microsoft.com/office/officeart/2005/8/layout/vList5"/>
    <dgm:cxn modelId="{4F3F39D5-CBE9-495B-8071-3AB975138BE3}" type="presParOf" srcId="{41F1DB89-56D9-459B-A124-9394188EE077}" destId="{89E210ED-BC33-4E98-96D9-E11FCDF4C0A1}" srcOrd="0" destOrd="0" presId="urn:microsoft.com/office/officeart/2005/8/layout/vList5"/>
    <dgm:cxn modelId="{7D3A17CC-70F5-4D78-87F6-C425DEF6FFD6}" type="presParOf" srcId="{41F1DB89-56D9-459B-A124-9394188EE077}" destId="{C19D89BD-AFD5-4170-BAB5-86EE37AA0A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67C822-AC18-43BC-AA34-E82A0EE4D9BB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D91B96A-5933-49BA-AE05-A69D2D303318}">
      <dgm:prSet phldrT="[文字]"/>
      <dgm:spPr/>
      <dgm:t>
        <a:bodyPr anchor="ctr"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學生學習歷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程平台建置</a:t>
          </a:r>
        </a:p>
      </dgm:t>
    </dgm:pt>
    <dgm:pt modelId="{B3E82F39-33E7-4570-AAC0-8E54E42E8A06}" type="parTrans" cxnId="{31947089-376F-4D4F-9FA3-30DD027E85E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EF3F9B1-4AAB-4466-8A73-29B0BCF99EBA}" type="sibTrans" cxnId="{31947089-376F-4D4F-9FA3-30DD027E85E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39CCDD2-CE5D-4D54-8287-52A5F88D7FE5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18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學生基本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料</a:t>
          </a:r>
          <a:r>
            <a:rPr lang="zh-TW" altLang="en-US" sz="18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登錄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維護</a:t>
          </a:r>
        </a:p>
      </dgm:t>
    </dgm:pt>
    <dgm:pt modelId="{441E8CC0-A4D7-4E22-9296-290C6ADFB149}" type="parTrans" cxnId="{4AEE4002-29FD-47C4-A627-90CFD184CFB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48DF3C-9EB2-4444-BCFA-883303202BE3}" type="sibTrans" cxnId="{4AEE4002-29FD-47C4-A627-90CFD184CFB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FADF0B-7089-49A7-A440-81F3351A528B}">
      <dgm:prSet phldrT="[文字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課程及選課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輔導說明</a:t>
          </a:r>
        </a:p>
      </dgm:t>
    </dgm:pt>
    <dgm:pt modelId="{2D22CD3A-E416-42FC-AE73-105C64E124E0}" type="parTrans" cxnId="{56C8928B-0D06-4F58-A49E-92BC5522EC3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CE9AF8B-B271-4DA3-B384-074A775E1AA4}" type="sibTrans" cxnId="{56C8928B-0D06-4F58-A49E-92BC5522EC3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6F6A76-D0F8-4995-8434-5522A9198EDB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4.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學生檔案建</a:t>
          </a:r>
        </a:p>
        <a:p>
          <a:pPr>
            <a:spcAft>
              <a:spcPct val="3500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置及登錄訓練</a:t>
          </a:r>
        </a:p>
      </dgm:t>
    </dgm:pt>
    <dgm:pt modelId="{0195D158-F976-48F2-B1C1-488FF41AD633}" type="parTrans" cxnId="{B94C6B4D-C22E-456D-8380-0A8756116F2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1909B26-6178-462E-8E91-23B63F663E14}" type="sibTrans" cxnId="{B94C6B4D-C22E-456D-8380-0A8756116F2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56266CA-3E45-48F6-920E-583B90FF71F4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5.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教師平台操</a:t>
          </a:r>
        </a:p>
        <a:p>
          <a:pPr>
            <a:spcAft>
              <a:spcPct val="3500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作訓練</a:t>
          </a:r>
        </a:p>
      </dgm:t>
    </dgm:pt>
    <dgm:pt modelId="{993B8024-638A-4FC9-A5E4-5D4BF71A6E2D}" type="parTrans" cxnId="{8E19A649-7B3E-42C4-BCA1-A4E3175DBC2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7AD4FF-8479-478C-9749-68FA30F5EC70}" type="sibTrans" cxnId="{8E19A649-7B3E-42C4-BCA1-A4E3175DBC2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0C189C-DCFB-47E3-9C2C-F698512285E5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6.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學群探索與</a:t>
          </a:r>
        </a:p>
        <a:p>
          <a:pPr>
            <a:spcAft>
              <a:spcPct val="3500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就業規劃登錄</a:t>
          </a:r>
        </a:p>
      </dgm:t>
    </dgm:pt>
    <dgm:pt modelId="{1DADA801-FC68-49B7-AADC-B36D54BB8507}" type="parTrans" cxnId="{96B084D9-7A3F-426D-9507-5BDAB17D7BB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DDC2F34-E846-4912-B85C-D25C0B2F7739}" type="sibTrans" cxnId="{96B084D9-7A3F-426D-9507-5BDAB17D7BB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394E4A-B9D8-425F-A6F9-EAC8E8145E47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7.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學生選課作</a:t>
          </a:r>
        </a:p>
        <a:p>
          <a:pPr>
            <a:spcAft>
              <a:spcPct val="3500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業登錄</a:t>
          </a:r>
        </a:p>
      </dgm:t>
    </dgm:pt>
    <dgm:pt modelId="{30165DFD-5E05-40B3-8171-D7AC8425BDD2}" type="parTrans" cxnId="{60F55212-6A79-45A2-A253-4EF1FE4EDE6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C6D7DAD-3B18-459D-945C-F5CAF5B282ED}" type="sibTrans" cxnId="{60F55212-6A79-45A2-A253-4EF1FE4EDE6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B70341-119F-4E4B-89B0-040100646089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8.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課程諮詢紀</a:t>
          </a:r>
        </a:p>
        <a:p>
          <a:pPr>
            <a:spcAft>
              <a:spcPct val="3500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錄登錄</a:t>
          </a:r>
        </a:p>
      </dgm:t>
    </dgm:pt>
    <dgm:pt modelId="{B7AC6BCE-ED4C-4B38-8156-C212A7A4AC97}" type="parTrans" cxnId="{65B518DF-CCAF-4558-9684-9A3EC0FA8E5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FB639C-D67C-4B55-A487-D7CDD3E9E4CB}" type="sibTrans" cxnId="{65B518DF-CCAF-4558-9684-9A3EC0FA8E5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985F08-967B-468A-A692-D00E9C86DAA4}">
      <dgm:prSet phldrT="[文字]"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9.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學生多元</a:t>
          </a:r>
          <a:b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表現登錄</a:t>
          </a:r>
        </a:p>
      </dgm:t>
    </dgm:pt>
    <dgm:pt modelId="{D36753AE-471C-46C6-9F07-DA83CFF63E63}" type="parTrans" cxnId="{F10AA4BB-3FD1-443C-90E5-BAFDF2A7FAA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3D441B-216E-4ED8-B04F-FD3D2ED0CFF5}" type="sibTrans" cxnId="{F10AA4BB-3FD1-443C-90E5-BAFDF2A7FAA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EC9E65-9EC6-430C-BF47-1DA998D072D8}">
      <dgm:prSet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10.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課程學習</a:t>
          </a:r>
        </a:p>
        <a:p>
          <a:pPr>
            <a:spcAft>
              <a:spcPct val="3500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成果登錄</a:t>
          </a:r>
        </a:p>
      </dgm:t>
    </dgm:pt>
    <dgm:pt modelId="{EE27B569-4C81-49B4-A666-7FB72B5C997D}" type="parTrans" cxnId="{0DA7CB0B-5322-422E-BE8F-DB889E70A2D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54CBBB8-D2F3-4E9E-AA2F-6FAE2A099BF4}" type="sibTrans" cxnId="{0DA7CB0B-5322-422E-BE8F-DB889E70A2D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F0CDA6-5B2F-4A9A-A382-F84304A5D4FE}">
      <dgm:prSet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11.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出缺勤及</a:t>
          </a:r>
        </a:p>
        <a:p>
          <a:pPr>
            <a:spcAft>
              <a:spcPct val="3500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幹部經歷登錄</a:t>
          </a:r>
        </a:p>
      </dgm:t>
    </dgm:pt>
    <dgm:pt modelId="{90170643-5C45-4094-A872-475D77ABAC08}" type="parTrans" cxnId="{E07147A4-7385-42B3-9590-12D02CED134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ED8D0F-A11B-48A6-A115-36EBF168B199}" type="sibTrans" cxnId="{E07147A4-7385-42B3-9590-12D02CED134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ED85B9-E03E-44D5-BAC3-6A2C309E5523}">
      <dgm:prSet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12.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課程學習</a:t>
          </a:r>
        </a:p>
        <a:p>
          <a:pPr>
            <a:spcAft>
              <a:spcPct val="3500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成果認證</a:t>
          </a:r>
        </a:p>
      </dgm:t>
    </dgm:pt>
    <dgm:pt modelId="{F02D72EF-8E0F-4F33-8115-A6213AF5D686}" type="parTrans" cxnId="{DD2EDB5C-6F22-4660-B247-63EAA62ED39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61C232-3BDD-480D-9FA6-A7770EF675D9}" type="sibTrans" cxnId="{DD2EDB5C-6F22-4660-B247-63EAA62ED39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2EEDA0-F306-431C-9F59-FDADA89067EF}">
      <dgm:prSet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13.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學生課程</a:t>
          </a:r>
        </a:p>
        <a:p>
          <a:pPr>
            <a:spcAft>
              <a:spcPts val="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學習成果匯出</a:t>
          </a:r>
        </a:p>
      </dgm:t>
    </dgm:pt>
    <dgm:pt modelId="{48AC196F-3C12-4092-A473-72576C0C879E}" type="parTrans" cxnId="{17778D1B-4832-47F7-82FB-EC7B7A816EF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50993F-40AB-480C-A724-1E2BD8268B30}" type="sibTrans" cxnId="{17778D1B-4832-47F7-82FB-EC7B7A816EF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67FBCC-0883-4762-A419-70FC27101544}">
      <dgm:prSet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14.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學生多元</a:t>
          </a:r>
        </a:p>
        <a:p>
          <a:pPr>
            <a:spcAft>
              <a:spcPct val="3500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表現匯出</a:t>
          </a:r>
        </a:p>
      </dgm:t>
    </dgm:pt>
    <dgm:pt modelId="{B699522B-B184-46AA-B7F6-C047FCD32400}" type="parTrans" cxnId="{258F5C95-CCDD-4707-921D-8F720A94AF5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AEDBA9-9B73-408E-8F42-8EEE1F37B0A9}" type="sibTrans" cxnId="{258F5C95-CCDD-4707-921D-8F720A94AF5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E0E042-1E6F-4E25-8BF8-7F69497466A0}">
      <dgm:prSet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15.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學生課程</a:t>
          </a:r>
        </a:p>
        <a:p>
          <a:pPr>
            <a:spcAft>
              <a:spcPct val="3500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學習成果提交</a:t>
          </a:r>
        </a:p>
      </dgm:t>
    </dgm:pt>
    <dgm:pt modelId="{15C7E3F5-A37F-4803-906B-E4EC31DABDF2}" type="parTrans" cxnId="{7625E047-17E3-4BE2-B5C4-893B75BDA97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A4E88B-E409-47DB-A13C-0381F09461BF}" type="sibTrans" cxnId="{7625E047-17E3-4BE2-B5C4-893B75BDA97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7C1B75-C708-4A41-9DAB-3FBB12C90B7E}">
      <dgm:prSet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16.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學生多元</a:t>
          </a:r>
        </a:p>
        <a:p>
          <a:pPr>
            <a:spcAft>
              <a:spcPct val="3500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表現提交</a:t>
          </a:r>
        </a:p>
      </dgm:t>
    </dgm:pt>
    <dgm:pt modelId="{A6D4A3A9-06D2-496A-AB7D-465FCA3828C9}" type="parTrans" cxnId="{4FE63A4D-1DB1-4780-A912-7F3215AB764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5EF5561-559C-4783-9B05-26BB1D64FF91}" type="sibTrans" cxnId="{4FE63A4D-1DB1-4780-A912-7F3215AB764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D67D39-C684-4208-B8AE-BAC677AF5385}">
      <dgm:prSet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17.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工作小組</a:t>
          </a:r>
        </a:p>
        <a:p>
          <a:pPr>
            <a:spcAft>
              <a:spcPts val="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成效檢核</a:t>
          </a:r>
        </a:p>
      </dgm:t>
    </dgm:pt>
    <dgm:pt modelId="{AF75363E-7139-4947-A1CB-5E9006EEF65A}" type="parTrans" cxnId="{183FDECC-BD50-4890-BF05-ADA459A3FAB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029B06E-A07D-4CA7-BC8C-F72791297DD6}" type="sibTrans" cxnId="{183FDECC-BD50-4890-BF05-ADA459A3FAB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8CF467-A7E0-4C6A-AE76-7ED214C66041}">
      <dgm:prSet/>
      <dgm:spPr/>
      <dgm:t>
        <a:bodyPr/>
        <a:lstStyle/>
        <a:p>
          <a:pPr>
            <a:spcAft>
              <a:spcPts val="0"/>
            </a:spcAft>
          </a:pPr>
          <a:r>
            <a:rPr lang="en-US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18.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平台維護</a:t>
          </a:r>
        </a:p>
        <a:p>
          <a:pPr>
            <a:spcAft>
              <a:spcPct val="35000"/>
            </a:spcAft>
          </a:pP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與建置</a:t>
          </a:r>
        </a:p>
      </dgm:t>
    </dgm:pt>
    <dgm:pt modelId="{416A6FE3-7EC9-4248-A2E0-39A172652923}" type="parTrans" cxnId="{BCBA35D7-6E27-4B92-9AAD-10305DC5CE1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8A5E670-37C0-4460-956D-725D642263D3}" type="sibTrans" cxnId="{BCBA35D7-6E27-4B92-9AAD-10305DC5CE1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96CE66-92A1-4104-8A26-7270250D1B77}" type="pres">
      <dgm:prSet presAssocID="{B967C822-AC18-43BC-AA34-E82A0EE4D9BB}" presName="Name0" presStyleCnt="0">
        <dgm:presLayoutVars>
          <dgm:dir/>
          <dgm:resizeHandles/>
        </dgm:presLayoutVars>
      </dgm:prSet>
      <dgm:spPr/>
    </dgm:pt>
    <dgm:pt modelId="{88A0FD1A-3F7F-43EC-9B46-70CF510A497A}" type="pres">
      <dgm:prSet presAssocID="{5D91B96A-5933-49BA-AE05-A69D2D303318}" presName="compNode" presStyleCnt="0"/>
      <dgm:spPr/>
    </dgm:pt>
    <dgm:pt modelId="{4B7B4C44-DD7E-420E-8E50-8E6F82825A1A}" type="pres">
      <dgm:prSet presAssocID="{5D91B96A-5933-49BA-AE05-A69D2D303318}" presName="dummyConnPt" presStyleCnt="0"/>
      <dgm:spPr/>
    </dgm:pt>
    <dgm:pt modelId="{92CEE740-95D0-4EB7-997E-E9871F718DB9}" type="pres">
      <dgm:prSet presAssocID="{5D91B96A-5933-49BA-AE05-A69D2D303318}" presName="node" presStyleLbl="node1" presStyleIdx="0" presStyleCnt="18">
        <dgm:presLayoutVars>
          <dgm:bulletEnabled val="1"/>
        </dgm:presLayoutVars>
      </dgm:prSet>
      <dgm:spPr/>
    </dgm:pt>
    <dgm:pt modelId="{1AB1C95F-0EE4-412B-85FD-657AE89F5A91}" type="pres">
      <dgm:prSet presAssocID="{9EF3F9B1-4AAB-4466-8A73-29B0BCF99EBA}" presName="sibTrans" presStyleLbl="bgSibTrans2D1" presStyleIdx="0" presStyleCnt="17"/>
      <dgm:spPr/>
    </dgm:pt>
    <dgm:pt modelId="{AE5E9367-567D-4378-8C16-861FCA2D372E}" type="pres">
      <dgm:prSet presAssocID="{439CCDD2-CE5D-4D54-8287-52A5F88D7FE5}" presName="compNode" presStyleCnt="0"/>
      <dgm:spPr/>
    </dgm:pt>
    <dgm:pt modelId="{036242F5-161A-4243-B953-CC5DA9779C71}" type="pres">
      <dgm:prSet presAssocID="{439CCDD2-CE5D-4D54-8287-52A5F88D7FE5}" presName="dummyConnPt" presStyleCnt="0"/>
      <dgm:spPr/>
    </dgm:pt>
    <dgm:pt modelId="{B47FE1CD-835B-4CA1-B0AC-D340899B68E2}" type="pres">
      <dgm:prSet presAssocID="{439CCDD2-CE5D-4D54-8287-52A5F88D7FE5}" presName="node" presStyleLbl="node1" presStyleIdx="1" presStyleCnt="18">
        <dgm:presLayoutVars>
          <dgm:bulletEnabled val="1"/>
        </dgm:presLayoutVars>
      </dgm:prSet>
      <dgm:spPr/>
    </dgm:pt>
    <dgm:pt modelId="{898BC929-5F5F-427B-9B47-E7D8FDD6F3D6}" type="pres">
      <dgm:prSet presAssocID="{6848DF3C-9EB2-4444-BCFA-883303202BE3}" presName="sibTrans" presStyleLbl="bgSibTrans2D1" presStyleIdx="1" presStyleCnt="17"/>
      <dgm:spPr/>
    </dgm:pt>
    <dgm:pt modelId="{038124DC-B56D-4EC2-9E0B-01A3101C8671}" type="pres">
      <dgm:prSet presAssocID="{3CFADF0B-7089-49A7-A440-81F3351A528B}" presName="compNode" presStyleCnt="0"/>
      <dgm:spPr/>
    </dgm:pt>
    <dgm:pt modelId="{B6C61831-077D-4FE1-A723-BCC51775E905}" type="pres">
      <dgm:prSet presAssocID="{3CFADF0B-7089-49A7-A440-81F3351A528B}" presName="dummyConnPt" presStyleCnt="0"/>
      <dgm:spPr/>
    </dgm:pt>
    <dgm:pt modelId="{530BBF26-BF35-494C-A9D3-97457C95546A}" type="pres">
      <dgm:prSet presAssocID="{3CFADF0B-7089-49A7-A440-81F3351A528B}" presName="node" presStyleLbl="node1" presStyleIdx="2" presStyleCnt="18">
        <dgm:presLayoutVars>
          <dgm:bulletEnabled val="1"/>
        </dgm:presLayoutVars>
      </dgm:prSet>
      <dgm:spPr/>
    </dgm:pt>
    <dgm:pt modelId="{FD208F2D-DBBA-43C6-B63A-29C10214AB00}" type="pres">
      <dgm:prSet presAssocID="{0CE9AF8B-B271-4DA3-B384-074A775E1AA4}" presName="sibTrans" presStyleLbl="bgSibTrans2D1" presStyleIdx="2" presStyleCnt="17"/>
      <dgm:spPr/>
    </dgm:pt>
    <dgm:pt modelId="{C62C55C2-8FA5-4DD0-AE64-3811A24F4A15}" type="pres">
      <dgm:prSet presAssocID="{C56F6A76-D0F8-4995-8434-5522A9198EDB}" presName="compNode" presStyleCnt="0"/>
      <dgm:spPr/>
    </dgm:pt>
    <dgm:pt modelId="{2C6BDE72-B329-4987-B290-DA198ECDD36D}" type="pres">
      <dgm:prSet presAssocID="{C56F6A76-D0F8-4995-8434-5522A9198EDB}" presName="dummyConnPt" presStyleCnt="0"/>
      <dgm:spPr/>
    </dgm:pt>
    <dgm:pt modelId="{29A6AD48-3980-4DDF-85AF-A629ABC1702C}" type="pres">
      <dgm:prSet presAssocID="{C56F6A76-D0F8-4995-8434-5522A9198EDB}" presName="node" presStyleLbl="node1" presStyleIdx="3" presStyleCnt="18">
        <dgm:presLayoutVars>
          <dgm:bulletEnabled val="1"/>
        </dgm:presLayoutVars>
      </dgm:prSet>
      <dgm:spPr/>
    </dgm:pt>
    <dgm:pt modelId="{B2714EA1-DC7C-43B1-9828-34E0FC0F23DE}" type="pres">
      <dgm:prSet presAssocID="{D1909B26-6178-462E-8E91-23B63F663E14}" presName="sibTrans" presStyleLbl="bgSibTrans2D1" presStyleIdx="3" presStyleCnt="17"/>
      <dgm:spPr/>
    </dgm:pt>
    <dgm:pt modelId="{C51831D7-553F-4D23-A534-6D98FCF19C0E}" type="pres">
      <dgm:prSet presAssocID="{D56266CA-3E45-48F6-920E-583B90FF71F4}" presName="compNode" presStyleCnt="0"/>
      <dgm:spPr/>
    </dgm:pt>
    <dgm:pt modelId="{263CFE15-231F-4D96-8E46-0E4C5E3AB84F}" type="pres">
      <dgm:prSet presAssocID="{D56266CA-3E45-48F6-920E-583B90FF71F4}" presName="dummyConnPt" presStyleCnt="0"/>
      <dgm:spPr/>
    </dgm:pt>
    <dgm:pt modelId="{80FFC2A4-9037-4363-A28E-B47519924E81}" type="pres">
      <dgm:prSet presAssocID="{D56266CA-3E45-48F6-920E-583B90FF71F4}" presName="node" presStyleLbl="node1" presStyleIdx="4" presStyleCnt="18">
        <dgm:presLayoutVars>
          <dgm:bulletEnabled val="1"/>
        </dgm:presLayoutVars>
      </dgm:prSet>
      <dgm:spPr/>
    </dgm:pt>
    <dgm:pt modelId="{C65C9424-969B-46E1-B5DE-7B5B742342D4}" type="pres">
      <dgm:prSet presAssocID="{A17AD4FF-8479-478C-9749-68FA30F5EC70}" presName="sibTrans" presStyleLbl="bgSibTrans2D1" presStyleIdx="4" presStyleCnt="17"/>
      <dgm:spPr/>
    </dgm:pt>
    <dgm:pt modelId="{61B86B14-6C14-4FF3-9BC5-AD2162FC2C4F}" type="pres">
      <dgm:prSet presAssocID="{CA0C189C-DCFB-47E3-9C2C-F698512285E5}" presName="compNode" presStyleCnt="0"/>
      <dgm:spPr/>
    </dgm:pt>
    <dgm:pt modelId="{74810C6B-17D4-42B6-8FBD-F15DF109DC0E}" type="pres">
      <dgm:prSet presAssocID="{CA0C189C-DCFB-47E3-9C2C-F698512285E5}" presName="dummyConnPt" presStyleCnt="0"/>
      <dgm:spPr/>
    </dgm:pt>
    <dgm:pt modelId="{915D711E-7FDE-494C-8963-9D61940DD88A}" type="pres">
      <dgm:prSet presAssocID="{CA0C189C-DCFB-47E3-9C2C-F698512285E5}" presName="node" presStyleLbl="node1" presStyleIdx="5" presStyleCnt="18">
        <dgm:presLayoutVars>
          <dgm:bulletEnabled val="1"/>
        </dgm:presLayoutVars>
      </dgm:prSet>
      <dgm:spPr/>
    </dgm:pt>
    <dgm:pt modelId="{32A67263-3E6B-42C8-8C65-909EE42ACD0A}" type="pres">
      <dgm:prSet presAssocID="{9DDC2F34-E846-4912-B85C-D25C0B2F7739}" presName="sibTrans" presStyleLbl="bgSibTrans2D1" presStyleIdx="5" presStyleCnt="17"/>
      <dgm:spPr/>
    </dgm:pt>
    <dgm:pt modelId="{B32611CD-E6F5-4D2F-9A71-92CA0CB562F0}" type="pres">
      <dgm:prSet presAssocID="{4C394E4A-B9D8-425F-A6F9-EAC8E8145E47}" presName="compNode" presStyleCnt="0"/>
      <dgm:spPr/>
    </dgm:pt>
    <dgm:pt modelId="{6D063411-47D2-4956-9688-A1BB736B0236}" type="pres">
      <dgm:prSet presAssocID="{4C394E4A-B9D8-425F-A6F9-EAC8E8145E47}" presName="dummyConnPt" presStyleCnt="0"/>
      <dgm:spPr/>
    </dgm:pt>
    <dgm:pt modelId="{85D35D5C-6C98-41D7-AF2F-26F882BBCC96}" type="pres">
      <dgm:prSet presAssocID="{4C394E4A-B9D8-425F-A6F9-EAC8E8145E47}" presName="node" presStyleLbl="node1" presStyleIdx="6" presStyleCnt="18">
        <dgm:presLayoutVars>
          <dgm:bulletEnabled val="1"/>
        </dgm:presLayoutVars>
      </dgm:prSet>
      <dgm:spPr/>
    </dgm:pt>
    <dgm:pt modelId="{0DFE5D4F-723C-4606-872E-28A91C0159CD}" type="pres">
      <dgm:prSet presAssocID="{7C6D7DAD-3B18-459D-945C-F5CAF5B282ED}" presName="sibTrans" presStyleLbl="bgSibTrans2D1" presStyleIdx="6" presStyleCnt="17"/>
      <dgm:spPr/>
    </dgm:pt>
    <dgm:pt modelId="{5BF08A0D-BBC4-4559-890F-103D61A728FE}" type="pres">
      <dgm:prSet presAssocID="{FDB70341-119F-4E4B-89B0-040100646089}" presName="compNode" presStyleCnt="0"/>
      <dgm:spPr/>
    </dgm:pt>
    <dgm:pt modelId="{D17E61BC-9509-46CE-B7A6-50DFC9876EEF}" type="pres">
      <dgm:prSet presAssocID="{FDB70341-119F-4E4B-89B0-040100646089}" presName="dummyConnPt" presStyleCnt="0"/>
      <dgm:spPr/>
    </dgm:pt>
    <dgm:pt modelId="{F735442C-B713-4A65-9032-5DE9B1418FC1}" type="pres">
      <dgm:prSet presAssocID="{FDB70341-119F-4E4B-89B0-040100646089}" presName="node" presStyleLbl="node1" presStyleIdx="7" presStyleCnt="18">
        <dgm:presLayoutVars>
          <dgm:bulletEnabled val="1"/>
        </dgm:presLayoutVars>
      </dgm:prSet>
      <dgm:spPr/>
    </dgm:pt>
    <dgm:pt modelId="{9216DE2C-1F9D-4DF4-A56A-3D92124C326E}" type="pres">
      <dgm:prSet presAssocID="{0FFB639C-D67C-4B55-A487-D7CDD3E9E4CB}" presName="sibTrans" presStyleLbl="bgSibTrans2D1" presStyleIdx="7" presStyleCnt="17"/>
      <dgm:spPr/>
    </dgm:pt>
    <dgm:pt modelId="{85FC9B13-5C9E-433F-996B-10E9B6B49E74}" type="pres">
      <dgm:prSet presAssocID="{47985F08-967B-468A-A692-D00E9C86DAA4}" presName="compNode" presStyleCnt="0"/>
      <dgm:spPr/>
    </dgm:pt>
    <dgm:pt modelId="{0E59810A-4BBA-4699-B656-901EDE603A8B}" type="pres">
      <dgm:prSet presAssocID="{47985F08-967B-468A-A692-D00E9C86DAA4}" presName="dummyConnPt" presStyleCnt="0"/>
      <dgm:spPr/>
    </dgm:pt>
    <dgm:pt modelId="{61CFC0AC-3E5C-4B08-86DE-80AC0B0E59BA}" type="pres">
      <dgm:prSet presAssocID="{47985F08-967B-468A-A692-D00E9C86DAA4}" presName="node" presStyleLbl="node1" presStyleIdx="8" presStyleCnt="18">
        <dgm:presLayoutVars>
          <dgm:bulletEnabled val="1"/>
        </dgm:presLayoutVars>
      </dgm:prSet>
      <dgm:spPr/>
    </dgm:pt>
    <dgm:pt modelId="{65F9BDA6-8AA3-44C7-A4C5-FC53E9610B52}" type="pres">
      <dgm:prSet presAssocID="{5D3D441B-216E-4ED8-B04F-FD3D2ED0CFF5}" presName="sibTrans" presStyleLbl="bgSibTrans2D1" presStyleIdx="8" presStyleCnt="17"/>
      <dgm:spPr/>
    </dgm:pt>
    <dgm:pt modelId="{CE2F88C2-C663-4DBF-B979-0BCD1FBBEDA9}" type="pres">
      <dgm:prSet presAssocID="{F6EC9E65-9EC6-430C-BF47-1DA998D072D8}" presName="compNode" presStyleCnt="0"/>
      <dgm:spPr/>
    </dgm:pt>
    <dgm:pt modelId="{7B17189F-6CD4-4064-A63D-8EEAD15CB05A}" type="pres">
      <dgm:prSet presAssocID="{F6EC9E65-9EC6-430C-BF47-1DA998D072D8}" presName="dummyConnPt" presStyleCnt="0"/>
      <dgm:spPr/>
    </dgm:pt>
    <dgm:pt modelId="{41E2261A-0FDD-4D6A-8296-031D79B171D9}" type="pres">
      <dgm:prSet presAssocID="{F6EC9E65-9EC6-430C-BF47-1DA998D072D8}" presName="node" presStyleLbl="node1" presStyleIdx="9" presStyleCnt="18">
        <dgm:presLayoutVars>
          <dgm:bulletEnabled val="1"/>
        </dgm:presLayoutVars>
      </dgm:prSet>
      <dgm:spPr/>
    </dgm:pt>
    <dgm:pt modelId="{882C78C8-E1B0-4181-8D32-415E1EA78C38}" type="pres">
      <dgm:prSet presAssocID="{754CBBB8-D2F3-4E9E-AA2F-6FAE2A099BF4}" presName="sibTrans" presStyleLbl="bgSibTrans2D1" presStyleIdx="9" presStyleCnt="17"/>
      <dgm:spPr/>
    </dgm:pt>
    <dgm:pt modelId="{EEB86A1C-3F4F-4E16-B44E-C1F1EF22C11F}" type="pres">
      <dgm:prSet presAssocID="{FAF0CDA6-5B2F-4A9A-A382-F84304A5D4FE}" presName="compNode" presStyleCnt="0"/>
      <dgm:spPr/>
    </dgm:pt>
    <dgm:pt modelId="{116F2BCB-BC45-4D69-B4B9-0ECBA4448CD4}" type="pres">
      <dgm:prSet presAssocID="{FAF0CDA6-5B2F-4A9A-A382-F84304A5D4FE}" presName="dummyConnPt" presStyleCnt="0"/>
      <dgm:spPr/>
    </dgm:pt>
    <dgm:pt modelId="{7A3A69BB-7946-4E0F-A107-6C57E0471032}" type="pres">
      <dgm:prSet presAssocID="{FAF0CDA6-5B2F-4A9A-A382-F84304A5D4FE}" presName="node" presStyleLbl="node1" presStyleIdx="10" presStyleCnt="18">
        <dgm:presLayoutVars>
          <dgm:bulletEnabled val="1"/>
        </dgm:presLayoutVars>
      </dgm:prSet>
      <dgm:spPr/>
    </dgm:pt>
    <dgm:pt modelId="{041670D8-D97B-4790-B0E4-8052A2E135B6}" type="pres">
      <dgm:prSet presAssocID="{12ED8D0F-A11B-48A6-A115-36EBF168B199}" presName="sibTrans" presStyleLbl="bgSibTrans2D1" presStyleIdx="10" presStyleCnt="17"/>
      <dgm:spPr/>
    </dgm:pt>
    <dgm:pt modelId="{359E3D71-2F7C-413B-B6FF-C23160FFE13E}" type="pres">
      <dgm:prSet presAssocID="{84ED85B9-E03E-44D5-BAC3-6A2C309E5523}" presName="compNode" presStyleCnt="0"/>
      <dgm:spPr/>
    </dgm:pt>
    <dgm:pt modelId="{6463CBB7-AB58-40AB-AB99-1B4041B1AEAB}" type="pres">
      <dgm:prSet presAssocID="{84ED85B9-E03E-44D5-BAC3-6A2C309E5523}" presName="dummyConnPt" presStyleCnt="0"/>
      <dgm:spPr/>
    </dgm:pt>
    <dgm:pt modelId="{00FBE98A-597F-4038-99D1-C9C5F1ACBA0A}" type="pres">
      <dgm:prSet presAssocID="{84ED85B9-E03E-44D5-BAC3-6A2C309E5523}" presName="node" presStyleLbl="node1" presStyleIdx="11" presStyleCnt="18">
        <dgm:presLayoutVars>
          <dgm:bulletEnabled val="1"/>
        </dgm:presLayoutVars>
      </dgm:prSet>
      <dgm:spPr/>
    </dgm:pt>
    <dgm:pt modelId="{380E7A26-C3A4-4129-8AC3-477CBF272FCC}" type="pres">
      <dgm:prSet presAssocID="{FA61C232-3BDD-480D-9FA6-A7770EF675D9}" presName="sibTrans" presStyleLbl="bgSibTrans2D1" presStyleIdx="11" presStyleCnt="17"/>
      <dgm:spPr/>
    </dgm:pt>
    <dgm:pt modelId="{7E71A14E-EBFC-4E1D-BDAE-553E45CA13A5}" type="pres">
      <dgm:prSet presAssocID="{082EEDA0-F306-431C-9F59-FDADA89067EF}" presName="compNode" presStyleCnt="0"/>
      <dgm:spPr/>
    </dgm:pt>
    <dgm:pt modelId="{2FC38DD1-282A-4091-9F6B-2220B0F7079B}" type="pres">
      <dgm:prSet presAssocID="{082EEDA0-F306-431C-9F59-FDADA89067EF}" presName="dummyConnPt" presStyleCnt="0"/>
      <dgm:spPr/>
    </dgm:pt>
    <dgm:pt modelId="{11333A86-E0EC-41A3-8012-928D6B58682C}" type="pres">
      <dgm:prSet presAssocID="{082EEDA0-F306-431C-9F59-FDADA89067EF}" presName="node" presStyleLbl="node1" presStyleIdx="12" presStyleCnt="18">
        <dgm:presLayoutVars>
          <dgm:bulletEnabled val="1"/>
        </dgm:presLayoutVars>
      </dgm:prSet>
      <dgm:spPr/>
    </dgm:pt>
    <dgm:pt modelId="{CB56F1CF-52B8-4718-B85D-5D1867CE0EEA}" type="pres">
      <dgm:prSet presAssocID="{0F50993F-40AB-480C-A724-1E2BD8268B30}" presName="sibTrans" presStyleLbl="bgSibTrans2D1" presStyleIdx="12" presStyleCnt="17"/>
      <dgm:spPr/>
    </dgm:pt>
    <dgm:pt modelId="{855BBDA3-2216-4D94-8BCB-EC7677136DCC}" type="pres">
      <dgm:prSet presAssocID="{4867FBCC-0883-4762-A419-70FC27101544}" presName="compNode" presStyleCnt="0"/>
      <dgm:spPr/>
    </dgm:pt>
    <dgm:pt modelId="{2FA06E51-0375-492D-8969-E95A1F4B8DFD}" type="pres">
      <dgm:prSet presAssocID="{4867FBCC-0883-4762-A419-70FC27101544}" presName="dummyConnPt" presStyleCnt="0"/>
      <dgm:spPr/>
    </dgm:pt>
    <dgm:pt modelId="{AA48B36F-330E-46DD-A543-B7266541E86F}" type="pres">
      <dgm:prSet presAssocID="{4867FBCC-0883-4762-A419-70FC27101544}" presName="node" presStyleLbl="node1" presStyleIdx="13" presStyleCnt="18">
        <dgm:presLayoutVars>
          <dgm:bulletEnabled val="1"/>
        </dgm:presLayoutVars>
      </dgm:prSet>
      <dgm:spPr/>
    </dgm:pt>
    <dgm:pt modelId="{8510C7CC-7852-48D7-984A-581A75A44F7A}" type="pres">
      <dgm:prSet presAssocID="{39AEDBA9-9B73-408E-8F42-8EEE1F37B0A9}" presName="sibTrans" presStyleLbl="bgSibTrans2D1" presStyleIdx="13" presStyleCnt="17"/>
      <dgm:spPr/>
    </dgm:pt>
    <dgm:pt modelId="{BE89B67B-5CEC-4822-96A9-C3E075844D71}" type="pres">
      <dgm:prSet presAssocID="{0FE0E042-1E6F-4E25-8BF8-7F69497466A0}" presName="compNode" presStyleCnt="0"/>
      <dgm:spPr/>
    </dgm:pt>
    <dgm:pt modelId="{2E70F2C8-68A5-42D2-817E-6D551F4C4F14}" type="pres">
      <dgm:prSet presAssocID="{0FE0E042-1E6F-4E25-8BF8-7F69497466A0}" presName="dummyConnPt" presStyleCnt="0"/>
      <dgm:spPr/>
    </dgm:pt>
    <dgm:pt modelId="{FEDFADCA-0EE9-42D5-B555-4452F39C6574}" type="pres">
      <dgm:prSet presAssocID="{0FE0E042-1E6F-4E25-8BF8-7F69497466A0}" presName="node" presStyleLbl="node1" presStyleIdx="14" presStyleCnt="18">
        <dgm:presLayoutVars>
          <dgm:bulletEnabled val="1"/>
        </dgm:presLayoutVars>
      </dgm:prSet>
      <dgm:spPr/>
    </dgm:pt>
    <dgm:pt modelId="{68B4DD51-9EEE-48D9-9492-95A4AC8A8D08}" type="pres">
      <dgm:prSet presAssocID="{ECA4E88B-E409-47DB-A13C-0381F09461BF}" presName="sibTrans" presStyleLbl="bgSibTrans2D1" presStyleIdx="14" presStyleCnt="17"/>
      <dgm:spPr/>
    </dgm:pt>
    <dgm:pt modelId="{30CEF684-738E-4BD5-B4F7-5A0CFC48C8B4}" type="pres">
      <dgm:prSet presAssocID="{D77C1B75-C708-4A41-9DAB-3FBB12C90B7E}" presName="compNode" presStyleCnt="0"/>
      <dgm:spPr/>
    </dgm:pt>
    <dgm:pt modelId="{F592EEF6-4CDB-45CC-BB9F-C042428A043A}" type="pres">
      <dgm:prSet presAssocID="{D77C1B75-C708-4A41-9DAB-3FBB12C90B7E}" presName="dummyConnPt" presStyleCnt="0"/>
      <dgm:spPr/>
    </dgm:pt>
    <dgm:pt modelId="{AFD4B204-725B-47FB-813A-2BDD9CB76172}" type="pres">
      <dgm:prSet presAssocID="{D77C1B75-C708-4A41-9DAB-3FBB12C90B7E}" presName="node" presStyleLbl="node1" presStyleIdx="15" presStyleCnt="18">
        <dgm:presLayoutVars>
          <dgm:bulletEnabled val="1"/>
        </dgm:presLayoutVars>
      </dgm:prSet>
      <dgm:spPr/>
    </dgm:pt>
    <dgm:pt modelId="{42415610-10DA-47BA-BEE2-1E70D24DC538}" type="pres">
      <dgm:prSet presAssocID="{D5EF5561-559C-4783-9B05-26BB1D64FF91}" presName="sibTrans" presStyleLbl="bgSibTrans2D1" presStyleIdx="15" presStyleCnt="17"/>
      <dgm:spPr/>
    </dgm:pt>
    <dgm:pt modelId="{B254C7A5-5AFD-41DE-8912-4A2358323771}" type="pres">
      <dgm:prSet presAssocID="{73D67D39-C684-4208-B8AE-BAC677AF5385}" presName="compNode" presStyleCnt="0"/>
      <dgm:spPr/>
    </dgm:pt>
    <dgm:pt modelId="{7075F0C4-611B-4359-9962-EF55FCF40B48}" type="pres">
      <dgm:prSet presAssocID="{73D67D39-C684-4208-B8AE-BAC677AF5385}" presName="dummyConnPt" presStyleCnt="0"/>
      <dgm:spPr/>
    </dgm:pt>
    <dgm:pt modelId="{EC0D5717-2615-4946-B90D-E3874A0FDDA4}" type="pres">
      <dgm:prSet presAssocID="{73D67D39-C684-4208-B8AE-BAC677AF5385}" presName="node" presStyleLbl="node1" presStyleIdx="16" presStyleCnt="18">
        <dgm:presLayoutVars>
          <dgm:bulletEnabled val="1"/>
        </dgm:presLayoutVars>
      </dgm:prSet>
      <dgm:spPr/>
    </dgm:pt>
    <dgm:pt modelId="{E6F9C1D7-001D-4DFF-8333-47D797F5ACDA}" type="pres">
      <dgm:prSet presAssocID="{8029B06E-A07D-4CA7-BC8C-F72791297DD6}" presName="sibTrans" presStyleLbl="bgSibTrans2D1" presStyleIdx="16" presStyleCnt="17"/>
      <dgm:spPr/>
    </dgm:pt>
    <dgm:pt modelId="{8E8CAD86-9D77-4496-A3AC-F5C26E90F59E}" type="pres">
      <dgm:prSet presAssocID="{EA8CF467-A7E0-4C6A-AE76-7ED214C66041}" presName="compNode" presStyleCnt="0"/>
      <dgm:spPr/>
    </dgm:pt>
    <dgm:pt modelId="{A8FCD99F-E740-4FCA-AEA0-45B3A0CB7A12}" type="pres">
      <dgm:prSet presAssocID="{EA8CF467-A7E0-4C6A-AE76-7ED214C66041}" presName="dummyConnPt" presStyleCnt="0"/>
      <dgm:spPr/>
    </dgm:pt>
    <dgm:pt modelId="{18EF8BE6-F475-4EBB-8F51-70041F76AA71}" type="pres">
      <dgm:prSet presAssocID="{EA8CF467-A7E0-4C6A-AE76-7ED214C66041}" presName="node" presStyleLbl="node1" presStyleIdx="17" presStyleCnt="18">
        <dgm:presLayoutVars>
          <dgm:bulletEnabled val="1"/>
        </dgm:presLayoutVars>
      </dgm:prSet>
      <dgm:spPr/>
    </dgm:pt>
  </dgm:ptLst>
  <dgm:cxnLst>
    <dgm:cxn modelId="{4AEE4002-29FD-47C4-A627-90CFD184CFBF}" srcId="{B967C822-AC18-43BC-AA34-E82A0EE4D9BB}" destId="{439CCDD2-CE5D-4D54-8287-52A5F88D7FE5}" srcOrd="1" destOrd="0" parTransId="{441E8CC0-A4D7-4E22-9296-290C6ADFB149}" sibTransId="{6848DF3C-9EB2-4444-BCFA-883303202BE3}"/>
    <dgm:cxn modelId="{6D66BC08-FEA9-478E-970E-FB4D31ED0666}" type="presOf" srcId="{FA61C232-3BDD-480D-9FA6-A7770EF675D9}" destId="{380E7A26-C3A4-4129-8AC3-477CBF272FCC}" srcOrd="0" destOrd="0" presId="urn:microsoft.com/office/officeart/2005/8/layout/bProcess4"/>
    <dgm:cxn modelId="{0DA7CB0B-5322-422E-BE8F-DB889E70A2DB}" srcId="{B967C822-AC18-43BC-AA34-E82A0EE4D9BB}" destId="{F6EC9E65-9EC6-430C-BF47-1DA998D072D8}" srcOrd="9" destOrd="0" parTransId="{EE27B569-4C81-49B4-A666-7FB72B5C997D}" sibTransId="{754CBBB8-D2F3-4E9E-AA2F-6FAE2A099BF4}"/>
    <dgm:cxn modelId="{AB5BB10D-807A-4E8D-937F-8E95D225976E}" type="presOf" srcId="{73D67D39-C684-4208-B8AE-BAC677AF5385}" destId="{EC0D5717-2615-4946-B90D-E3874A0FDDA4}" srcOrd="0" destOrd="0" presId="urn:microsoft.com/office/officeart/2005/8/layout/bProcess4"/>
    <dgm:cxn modelId="{60F55212-6A79-45A2-A253-4EF1FE4EDE62}" srcId="{B967C822-AC18-43BC-AA34-E82A0EE4D9BB}" destId="{4C394E4A-B9D8-425F-A6F9-EAC8E8145E47}" srcOrd="6" destOrd="0" parTransId="{30165DFD-5E05-40B3-8171-D7AC8425BDD2}" sibTransId="{7C6D7DAD-3B18-459D-945C-F5CAF5B282ED}"/>
    <dgm:cxn modelId="{17778D1B-4832-47F7-82FB-EC7B7A816EFE}" srcId="{B967C822-AC18-43BC-AA34-E82A0EE4D9BB}" destId="{082EEDA0-F306-431C-9F59-FDADA89067EF}" srcOrd="12" destOrd="0" parTransId="{48AC196F-3C12-4092-A473-72576C0C879E}" sibTransId="{0F50993F-40AB-480C-A724-1E2BD8268B30}"/>
    <dgm:cxn modelId="{41008521-B84D-4EB4-ABE9-A34ADAF728E6}" type="presOf" srcId="{A17AD4FF-8479-478C-9749-68FA30F5EC70}" destId="{C65C9424-969B-46E1-B5DE-7B5B742342D4}" srcOrd="0" destOrd="0" presId="urn:microsoft.com/office/officeart/2005/8/layout/bProcess4"/>
    <dgm:cxn modelId="{A0B5D227-ED24-4E97-9A1D-B7F3B507E73F}" type="presOf" srcId="{D77C1B75-C708-4A41-9DAB-3FBB12C90B7E}" destId="{AFD4B204-725B-47FB-813A-2BDD9CB76172}" srcOrd="0" destOrd="0" presId="urn:microsoft.com/office/officeart/2005/8/layout/bProcess4"/>
    <dgm:cxn modelId="{658E262B-0766-4E7B-B35E-C11B87D3141D}" type="presOf" srcId="{3CFADF0B-7089-49A7-A440-81F3351A528B}" destId="{530BBF26-BF35-494C-A9D3-97457C95546A}" srcOrd="0" destOrd="0" presId="urn:microsoft.com/office/officeart/2005/8/layout/bProcess4"/>
    <dgm:cxn modelId="{7008EE30-F036-4FF1-AE26-2296F4806DBB}" type="presOf" srcId="{4C394E4A-B9D8-425F-A6F9-EAC8E8145E47}" destId="{85D35D5C-6C98-41D7-AF2F-26F882BBCC96}" srcOrd="0" destOrd="0" presId="urn:microsoft.com/office/officeart/2005/8/layout/bProcess4"/>
    <dgm:cxn modelId="{B925E134-0749-498B-A499-9EA0E143B332}" type="presOf" srcId="{754CBBB8-D2F3-4E9E-AA2F-6FAE2A099BF4}" destId="{882C78C8-E1B0-4181-8D32-415E1EA78C38}" srcOrd="0" destOrd="0" presId="urn:microsoft.com/office/officeart/2005/8/layout/bProcess4"/>
    <dgm:cxn modelId="{9590BC35-D247-472A-AB49-CFBA71C14DE4}" type="presOf" srcId="{9DDC2F34-E846-4912-B85C-D25C0B2F7739}" destId="{32A67263-3E6B-42C8-8C65-909EE42ACD0A}" srcOrd="0" destOrd="0" presId="urn:microsoft.com/office/officeart/2005/8/layout/bProcess4"/>
    <dgm:cxn modelId="{C8E69C37-FAB6-412C-BBCA-3525FFE376CF}" type="presOf" srcId="{0CE9AF8B-B271-4DA3-B384-074A775E1AA4}" destId="{FD208F2D-DBBA-43C6-B63A-29C10214AB00}" srcOrd="0" destOrd="0" presId="urn:microsoft.com/office/officeart/2005/8/layout/bProcess4"/>
    <dgm:cxn modelId="{C017C63E-3147-4EC1-AABA-1FC2FB406862}" type="presOf" srcId="{D5EF5561-559C-4783-9B05-26BB1D64FF91}" destId="{42415610-10DA-47BA-BEE2-1E70D24DC538}" srcOrd="0" destOrd="0" presId="urn:microsoft.com/office/officeart/2005/8/layout/bProcess4"/>
    <dgm:cxn modelId="{DD2EDB5C-6F22-4660-B247-63EAA62ED39D}" srcId="{B967C822-AC18-43BC-AA34-E82A0EE4D9BB}" destId="{84ED85B9-E03E-44D5-BAC3-6A2C309E5523}" srcOrd="11" destOrd="0" parTransId="{F02D72EF-8E0F-4F33-8115-A6213AF5D686}" sibTransId="{FA61C232-3BDD-480D-9FA6-A7770EF675D9}"/>
    <dgm:cxn modelId="{50300641-A7F4-482B-A958-3194D5781DDE}" type="presOf" srcId="{39AEDBA9-9B73-408E-8F42-8EEE1F37B0A9}" destId="{8510C7CC-7852-48D7-984A-581A75A44F7A}" srcOrd="0" destOrd="0" presId="urn:microsoft.com/office/officeart/2005/8/layout/bProcess4"/>
    <dgm:cxn modelId="{7625E047-17E3-4BE2-B5C4-893B75BDA970}" srcId="{B967C822-AC18-43BC-AA34-E82A0EE4D9BB}" destId="{0FE0E042-1E6F-4E25-8BF8-7F69497466A0}" srcOrd="14" destOrd="0" parTransId="{15C7E3F5-A37F-4803-906B-E4EC31DABDF2}" sibTransId="{ECA4E88B-E409-47DB-A13C-0381F09461BF}"/>
    <dgm:cxn modelId="{8E19A649-7B3E-42C4-BCA1-A4E3175DBC2E}" srcId="{B967C822-AC18-43BC-AA34-E82A0EE4D9BB}" destId="{D56266CA-3E45-48F6-920E-583B90FF71F4}" srcOrd="4" destOrd="0" parTransId="{993B8024-638A-4FC9-A5E4-5D4BF71A6E2D}" sibTransId="{A17AD4FF-8479-478C-9749-68FA30F5EC70}"/>
    <dgm:cxn modelId="{4FE63A4D-1DB1-4780-A912-7F3215AB764F}" srcId="{B967C822-AC18-43BC-AA34-E82A0EE4D9BB}" destId="{D77C1B75-C708-4A41-9DAB-3FBB12C90B7E}" srcOrd="15" destOrd="0" parTransId="{A6D4A3A9-06D2-496A-AB7D-465FCA3828C9}" sibTransId="{D5EF5561-559C-4783-9B05-26BB1D64FF91}"/>
    <dgm:cxn modelId="{B94C6B4D-C22E-456D-8380-0A8756116F23}" srcId="{B967C822-AC18-43BC-AA34-E82A0EE4D9BB}" destId="{C56F6A76-D0F8-4995-8434-5522A9198EDB}" srcOrd="3" destOrd="0" parTransId="{0195D158-F976-48F2-B1C1-488FF41AD633}" sibTransId="{D1909B26-6178-462E-8E91-23B63F663E14}"/>
    <dgm:cxn modelId="{53B93E4E-2C88-49EB-B065-773BE29A0EB1}" type="presOf" srcId="{9EF3F9B1-4AAB-4466-8A73-29B0BCF99EBA}" destId="{1AB1C95F-0EE4-412B-85FD-657AE89F5A91}" srcOrd="0" destOrd="0" presId="urn:microsoft.com/office/officeart/2005/8/layout/bProcess4"/>
    <dgm:cxn modelId="{3223876E-FB76-48A5-A4BE-A1524DE0D10E}" type="presOf" srcId="{F6EC9E65-9EC6-430C-BF47-1DA998D072D8}" destId="{41E2261A-0FDD-4D6A-8296-031D79B171D9}" srcOrd="0" destOrd="0" presId="urn:microsoft.com/office/officeart/2005/8/layout/bProcess4"/>
    <dgm:cxn modelId="{7989804F-17B4-4811-B3DD-64A36A331139}" type="presOf" srcId="{439CCDD2-CE5D-4D54-8287-52A5F88D7FE5}" destId="{B47FE1CD-835B-4CA1-B0AC-D340899B68E2}" srcOrd="0" destOrd="0" presId="urn:microsoft.com/office/officeart/2005/8/layout/bProcess4"/>
    <dgm:cxn modelId="{A6724056-9E60-4D93-8F63-393590488BE2}" type="presOf" srcId="{CA0C189C-DCFB-47E3-9C2C-F698512285E5}" destId="{915D711E-7FDE-494C-8963-9D61940DD88A}" srcOrd="0" destOrd="0" presId="urn:microsoft.com/office/officeart/2005/8/layout/bProcess4"/>
    <dgm:cxn modelId="{5D1D4989-430D-4872-9529-A1CC754A4032}" type="presOf" srcId="{FAF0CDA6-5B2F-4A9A-A382-F84304A5D4FE}" destId="{7A3A69BB-7946-4E0F-A107-6C57E0471032}" srcOrd="0" destOrd="0" presId="urn:microsoft.com/office/officeart/2005/8/layout/bProcess4"/>
    <dgm:cxn modelId="{31947089-376F-4D4F-9FA3-30DD027E85E6}" srcId="{B967C822-AC18-43BC-AA34-E82A0EE4D9BB}" destId="{5D91B96A-5933-49BA-AE05-A69D2D303318}" srcOrd="0" destOrd="0" parTransId="{B3E82F39-33E7-4570-AAC0-8E54E42E8A06}" sibTransId="{9EF3F9B1-4AAB-4466-8A73-29B0BCF99EBA}"/>
    <dgm:cxn modelId="{56C8928B-0D06-4F58-A49E-92BC5522EC37}" srcId="{B967C822-AC18-43BC-AA34-E82A0EE4D9BB}" destId="{3CFADF0B-7089-49A7-A440-81F3351A528B}" srcOrd="2" destOrd="0" parTransId="{2D22CD3A-E416-42FC-AE73-105C64E124E0}" sibTransId="{0CE9AF8B-B271-4DA3-B384-074A775E1AA4}"/>
    <dgm:cxn modelId="{B6BBDF92-00DA-47E6-A2C6-DB1D32D72F70}" type="presOf" srcId="{12ED8D0F-A11B-48A6-A115-36EBF168B199}" destId="{041670D8-D97B-4790-B0E4-8052A2E135B6}" srcOrd="0" destOrd="0" presId="urn:microsoft.com/office/officeart/2005/8/layout/bProcess4"/>
    <dgm:cxn modelId="{258F5C95-CCDD-4707-921D-8F720A94AF5D}" srcId="{B967C822-AC18-43BC-AA34-E82A0EE4D9BB}" destId="{4867FBCC-0883-4762-A419-70FC27101544}" srcOrd="13" destOrd="0" parTransId="{B699522B-B184-46AA-B7F6-C047FCD32400}" sibTransId="{39AEDBA9-9B73-408E-8F42-8EEE1F37B0A9}"/>
    <dgm:cxn modelId="{05E69499-F899-46EF-8191-923CA6DC7AAB}" type="presOf" srcId="{7C6D7DAD-3B18-459D-945C-F5CAF5B282ED}" destId="{0DFE5D4F-723C-4606-872E-28A91C0159CD}" srcOrd="0" destOrd="0" presId="urn:microsoft.com/office/officeart/2005/8/layout/bProcess4"/>
    <dgm:cxn modelId="{E07147A4-7385-42B3-9590-12D02CED1347}" srcId="{B967C822-AC18-43BC-AA34-E82A0EE4D9BB}" destId="{FAF0CDA6-5B2F-4A9A-A382-F84304A5D4FE}" srcOrd="10" destOrd="0" parTransId="{90170643-5C45-4094-A872-475D77ABAC08}" sibTransId="{12ED8D0F-A11B-48A6-A115-36EBF168B199}"/>
    <dgm:cxn modelId="{C07E06A6-64DA-4BFD-A54D-F4D9442051F3}" type="presOf" srcId="{4867FBCC-0883-4762-A419-70FC27101544}" destId="{AA48B36F-330E-46DD-A543-B7266541E86F}" srcOrd="0" destOrd="0" presId="urn:microsoft.com/office/officeart/2005/8/layout/bProcess4"/>
    <dgm:cxn modelId="{932204A8-F5A5-4692-83E9-EB1BB9DD6725}" type="presOf" srcId="{5D91B96A-5933-49BA-AE05-A69D2D303318}" destId="{92CEE740-95D0-4EB7-997E-E9871F718DB9}" srcOrd="0" destOrd="0" presId="urn:microsoft.com/office/officeart/2005/8/layout/bProcess4"/>
    <dgm:cxn modelId="{BD5CEEAC-AD95-4727-A356-036C70C7ED1C}" type="presOf" srcId="{6848DF3C-9EB2-4444-BCFA-883303202BE3}" destId="{898BC929-5F5F-427B-9B47-E7D8FDD6F3D6}" srcOrd="0" destOrd="0" presId="urn:microsoft.com/office/officeart/2005/8/layout/bProcess4"/>
    <dgm:cxn modelId="{F14D18B2-F9CE-4391-B94D-3BFF636DECAD}" type="presOf" srcId="{0FFB639C-D67C-4B55-A487-D7CDD3E9E4CB}" destId="{9216DE2C-1F9D-4DF4-A56A-3D92124C326E}" srcOrd="0" destOrd="0" presId="urn:microsoft.com/office/officeart/2005/8/layout/bProcess4"/>
    <dgm:cxn modelId="{8FA434B3-43AA-42BD-A55B-D7AA1B46303D}" type="presOf" srcId="{B967C822-AC18-43BC-AA34-E82A0EE4D9BB}" destId="{A296CE66-92A1-4104-8A26-7270250D1B77}" srcOrd="0" destOrd="0" presId="urn:microsoft.com/office/officeart/2005/8/layout/bProcess4"/>
    <dgm:cxn modelId="{CA2DC7B4-9A02-4799-B335-6FB7D273B424}" type="presOf" srcId="{84ED85B9-E03E-44D5-BAC3-6A2C309E5523}" destId="{00FBE98A-597F-4038-99D1-C9C5F1ACBA0A}" srcOrd="0" destOrd="0" presId="urn:microsoft.com/office/officeart/2005/8/layout/bProcess4"/>
    <dgm:cxn modelId="{271F54BB-EC97-4763-842D-3D65163A9D73}" type="presOf" srcId="{47985F08-967B-468A-A692-D00E9C86DAA4}" destId="{61CFC0AC-3E5C-4B08-86DE-80AC0B0E59BA}" srcOrd="0" destOrd="0" presId="urn:microsoft.com/office/officeart/2005/8/layout/bProcess4"/>
    <dgm:cxn modelId="{F10AA4BB-3FD1-443C-90E5-BAFDF2A7FAAC}" srcId="{B967C822-AC18-43BC-AA34-E82A0EE4D9BB}" destId="{47985F08-967B-468A-A692-D00E9C86DAA4}" srcOrd="8" destOrd="0" parTransId="{D36753AE-471C-46C6-9F07-DA83CFF63E63}" sibTransId="{5D3D441B-216E-4ED8-B04F-FD3D2ED0CFF5}"/>
    <dgm:cxn modelId="{9A0F42BC-9140-41FE-B16C-2E238C5C28E8}" type="presOf" srcId="{ECA4E88B-E409-47DB-A13C-0381F09461BF}" destId="{68B4DD51-9EEE-48D9-9492-95A4AC8A8D08}" srcOrd="0" destOrd="0" presId="urn:microsoft.com/office/officeart/2005/8/layout/bProcess4"/>
    <dgm:cxn modelId="{A26C51BD-0915-4AF5-8C24-3045CBB70934}" type="presOf" srcId="{082EEDA0-F306-431C-9F59-FDADA89067EF}" destId="{11333A86-E0EC-41A3-8012-928D6B58682C}" srcOrd="0" destOrd="0" presId="urn:microsoft.com/office/officeart/2005/8/layout/bProcess4"/>
    <dgm:cxn modelId="{CC7E7EBE-7925-4376-87DB-16593F49EE67}" type="presOf" srcId="{0F50993F-40AB-480C-A724-1E2BD8268B30}" destId="{CB56F1CF-52B8-4718-B85D-5D1867CE0EEA}" srcOrd="0" destOrd="0" presId="urn:microsoft.com/office/officeart/2005/8/layout/bProcess4"/>
    <dgm:cxn modelId="{183FDECC-BD50-4890-BF05-ADA459A3FABC}" srcId="{B967C822-AC18-43BC-AA34-E82A0EE4D9BB}" destId="{73D67D39-C684-4208-B8AE-BAC677AF5385}" srcOrd="16" destOrd="0" parTransId="{AF75363E-7139-4947-A1CB-5E9006EEF65A}" sibTransId="{8029B06E-A07D-4CA7-BC8C-F72791297DD6}"/>
    <dgm:cxn modelId="{3D13E3CF-49FF-4D5A-BAEA-92246F021ECB}" type="presOf" srcId="{D56266CA-3E45-48F6-920E-583B90FF71F4}" destId="{80FFC2A4-9037-4363-A28E-B47519924E81}" srcOrd="0" destOrd="0" presId="urn:microsoft.com/office/officeart/2005/8/layout/bProcess4"/>
    <dgm:cxn modelId="{BCBA35D7-6E27-4B92-9AAD-10305DC5CE19}" srcId="{B967C822-AC18-43BC-AA34-E82A0EE4D9BB}" destId="{EA8CF467-A7E0-4C6A-AE76-7ED214C66041}" srcOrd="17" destOrd="0" parTransId="{416A6FE3-7EC9-4248-A2E0-39A172652923}" sibTransId="{E8A5E670-37C0-4460-956D-725D642263D3}"/>
    <dgm:cxn modelId="{96B084D9-7A3F-426D-9507-5BDAB17D7BBD}" srcId="{B967C822-AC18-43BC-AA34-E82A0EE4D9BB}" destId="{CA0C189C-DCFB-47E3-9C2C-F698512285E5}" srcOrd="5" destOrd="0" parTransId="{1DADA801-FC68-49B7-AADC-B36D54BB8507}" sibTransId="{9DDC2F34-E846-4912-B85C-D25C0B2F7739}"/>
    <dgm:cxn modelId="{65B518DF-CCAF-4558-9684-9A3EC0FA8E50}" srcId="{B967C822-AC18-43BC-AA34-E82A0EE4D9BB}" destId="{FDB70341-119F-4E4B-89B0-040100646089}" srcOrd="7" destOrd="0" parTransId="{B7AC6BCE-ED4C-4B38-8156-C212A7A4AC97}" sibTransId="{0FFB639C-D67C-4B55-A487-D7CDD3E9E4CB}"/>
    <dgm:cxn modelId="{4AE0D7E1-CA4B-4CC5-95EE-5A5491C83C87}" type="presOf" srcId="{D1909B26-6178-462E-8E91-23B63F663E14}" destId="{B2714EA1-DC7C-43B1-9828-34E0FC0F23DE}" srcOrd="0" destOrd="0" presId="urn:microsoft.com/office/officeart/2005/8/layout/bProcess4"/>
    <dgm:cxn modelId="{72CBA5E7-06F0-493E-8D70-B6F0539413F2}" type="presOf" srcId="{8029B06E-A07D-4CA7-BC8C-F72791297DD6}" destId="{E6F9C1D7-001D-4DFF-8333-47D797F5ACDA}" srcOrd="0" destOrd="0" presId="urn:microsoft.com/office/officeart/2005/8/layout/bProcess4"/>
    <dgm:cxn modelId="{5E4AF3EB-D3E5-4278-AC21-C230C5CF5C0D}" type="presOf" srcId="{FDB70341-119F-4E4B-89B0-040100646089}" destId="{F735442C-B713-4A65-9032-5DE9B1418FC1}" srcOrd="0" destOrd="0" presId="urn:microsoft.com/office/officeart/2005/8/layout/bProcess4"/>
    <dgm:cxn modelId="{7A1866F4-A55F-45E8-BD2F-3D1A48819738}" type="presOf" srcId="{0FE0E042-1E6F-4E25-8BF8-7F69497466A0}" destId="{FEDFADCA-0EE9-42D5-B555-4452F39C6574}" srcOrd="0" destOrd="0" presId="urn:microsoft.com/office/officeart/2005/8/layout/bProcess4"/>
    <dgm:cxn modelId="{5CC9FCF4-E3B8-42BC-B8DA-068C2C2726A6}" type="presOf" srcId="{EA8CF467-A7E0-4C6A-AE76-7ED214C66041}" destId="{18EF8BE6-F475-4EBB-8F51-70041F76AA71}" srcOrd="0" destOrd="0" presId="urn:microsoft.com/office/officeart/2005/8/layout/bProcess4"/>
    <dgm:cxn modelId="{8ADF46FC-3CF9-4A63-B6D7-E5ABEE2B6CBF}" type="presOf" srcId="{5D3D441B-216E-4ED8-B04F-FD3D2ED0CFF5}" destId="{65F9BDA6-8AA3-44C7-A4C5-FC53E9610B52}" srcOrd="0" destOrd="0" presId="urn:microsoft.com/office/officeart/2005/8/layout/bProcess4"/>
    <dgm:cxn modelId="{4C5534FF-7870-45F5-B91A-9991B638F8EA}" type="presOf" srcId="{C56F6A76-D0F8-4995-8434-5522A9198EDB}" destId="{29A6AD48-3980-4DDF-85AF-A629ABC1702C}" srcOrd="0" destOrd="0" presId="urn:microsoft.com/office/officeart/2005/8/layout/bProcess4"/>
    <dgm:cxn modelId="{F8371321-745D-4A69-A587-5B616EE4201E}" type="presParOf" srcId="{A296CE66-92A1-4104-8A26-7270250D1B77}" destId="{88A0FD1A-3F7F-43EC-9B46-70CF510A497A}" srcOrd="0" destOrd="0" presId="urn:microsoft.com/office/officeart/2005/8/layout/bProcess4"/>
    <dgm:cxn modelId="{64402667-0BEA-491A-B3A5-4CBE6D597733}" type="presParOf" srcId="{88A0FD1A-3F7F-43EC-9B46-70CF510A497A}" destId="{4B7B4C44-DD7E-420E-8E50-8E6F82825A1A}" srcOrd="0" destOrd="0" presId="urn:microsoft.com/office/officeart/2005/8/layout/bProcess4"/>
    <dgm:cxn modelId="{D7EBFE43-CC5B-4594-BEEF-2BEBE0DA4E1D}" type="presParOf" srcId="{88A0FD1A-3F7F-43EC-9B46-70CF510A497A}" destId="{92CEE740-95D0-4EB7-997E-E9871F718DB9}" srcOrd="1" destOrd="0" presId="urn:microsoft.com/office/officeart/2005/8/layout/bProcess4"/>
    <dgm:cxn modelId="{74652DA3-3C85-4A1E-962A-C3C52FEED5C1}" type="presParOf" srcId="{A296CE66-92A1-4104-8A26-7270250D1B77}" destId="{1AB1C95F-0EE4-412B-85FD-657AE89F5A91}" srcOrd="1" destOrd="0" presId="urn:microsoft.com/office/officeart/2005/8/layout/bProcess4"/>
    <dgm:cxn modelId="{B826AEFB-5B65-4361-AFBD-D69EEB1B2478}" type="presParOf" srcId="{A296CE66-92A1-4104-8A26-7270250D1B77}" destId="{AE5E9367-567D-4378-8C16-861FCA2D372E}" srcOrd="2" destOrd="0" presId="urn:microsoft.com/office/officeart/2005/8/layout/bProcess4"/>
    <dgm:cxn modelId="{7267C0B0-238D-4F28-8B84-4FCA36FC354F}" type="presParOf" srcId="{AE5E9367-567D-4378-8C16-861FCA2D372E}" destId="{036242F5-161A-4243-B953-CC5DA9779C71}" srcOrd="0" destOrd="0" presId="urn:microsoft.com/office/officeart/2005/8/layout/bProcess4"/>
    <dgm:cxn modelId="{E4220583-FC13-4D51-8172-C1F577234DC6}" type="presParOf" srcId="{AE5E9367-567D-4378-8C16-861FCA2D372E}" destId="{B47FE1CD-835B-4CA1-B0AC-D340899B68E2}" srcOrd="1" destOrd="0" presId="urn:microsoft.com/office/officeart/2005/8/layout/bProcess4"/>
    <dgm:cxn modelId="{CFD8BEF5-588E-4ED3-B5E5-EAF492188798}" type="presParOf" srcId="{A296CE66-92A1-4104-8A26-7270250D1B77}" destId="{898BC929-5F5F-427B-9B47-E7D8FDD6F3D6}" srcOrd="3" destOrd="0" presId="urn:microsoft.com/office/officeart/2005/8/layout/bProcess4"/>
    <dgm:cxn modelId="{22EA62DC-DDC5-43BB-A881-3DA016EBEC0D}" type="presParOf" srcId="{A296CE66-92A1-4104-8A26-7270250D1B77}" destId="{038124DC-B56D-4EC2-9E0B-01A3101C8671}" srcOrd="4" destOrd="0" presId="urn:microsoft.com/office/officeart/2005/8/layout/bProcess4"/>
    <dgm:cxn modelId="{A92F48D9-C3DD-455C-8734-29FCB481F5FA}" type="presParOf" srcId="{038124DC-B56D-4EC2-9E0B-01A3101C8671}" destId="{B6C61831-077D-4FE1-A723-BCC51775E905}" srcOrd="0" destOrd="0" presId="urn:microsoft.com/office/officeart/2005/8/layout/bProcess4"/>
    <dgm:cxn modelId="{05117857-F08F-41E0-99B7-5467A3BD68B3}" type="presParOf" srcId="{038124DC-B56D-4EC2-9E0B-01A3101C8671}" destId="{530BBF26-BF35-494C-A9D3-97457C95546A}" srcOrd="1" destOrd="0" presId="urn:microsoft.com/office/officeart/2005/8/layout/bProcess4"/>
    <dgm:cxn modelId="{D7CAE7AE-8273-4DAA-9AF3-565FF1873E1B}" type="presParOf" srcId="{A296CE66-92A1-4104-8A26-7270250D1B77}" destId="{FD208F2D-DBBA-43C6-B63A-29C10214AB00}" srcOrd="5" destOrd="0" presId="urn:microsoft.com/office/officeart/2005/8/layout/bProcess4"/>
    <dgm:cxn modelId="{76E0E728-0268-450C-9F9B-D3588A6CB432}" type="presParOf" srcId="{A296CE66-92A1-4104-8A26-7270250D1B77}" destId="{C62C55C2-8FA5-4DD0-AE64-3811A24F4A15}" srcOrd="6" destOrd="0" presId="urn:microsoft.com/office/officeart/2005/8/layout/bProcess4"/>
    <dgm:cxn modelId="{10D09CB4-932A-4FF5-9FDC-6D166A937D2D}" type="presParOf" srcId="{C62C55C2-8FA5-4DD0-AE64-3811A24F4A15}" destId="{2C6BDE72-B329-4987-B290-DA198ECDD36D}" srcOrd="0" destOrd="0" presId="urn:microsoft.com/office/officeart/2005/8/layout/bProcess4"/>
    <dgm:cxn modelId="{77677708-5E27-459F-97CD-2EDCEF7D9CF4}" type="presParOf" srcId="{C62C55C2-8FA5-4DD0-AE64-3811A24F4A15}" destId="{29A6AD48-3980-4DDF-85AF-A629ABC1702C}" srcOrd="1" destOrd="0" presId="urn:microsoft.com/office/officeart/2005/8/layout/bProcess4"/>
    <dgm:cxn modelId="{52927365-B9FD-4363-9F66-0C408ACC6107}" type="presParOf" srcId="{A296CE66-92A1-4104-8A26-7270250D1B77}" destId="{B2714EA1-DC7C-43B1-9828-34E0FC0F23DE}" srcOrd="7" destOrd="0" presId="urn:microsoft.com/office/officeart/2005/8/layout/bProcess4"/>
    <dgm:cxn modelId="{58C6FA07-60A8-4626-A223-3539B989B508}" type="presParOf" srcId="{A296CE66-92A1-4104-8A26-7270250D1B77}" destId="{C51831D7-553F-4D23-A534-6D98FCF19C0E}" srcOrd="8" destOrd="0" presId="urn:microsoft.com/office/officeart/2005/8/layout/bProcess4"/>
    <dgm:cxn modelId="{95BA8FBF-F638-44A2-B34C-6FECE4E61FF5}" type="presParOf" srcId="{C51831D7-553F-4D23-A534-6D98FCF19C0E}" destId="{263CFE15-231F-4D96-8E46-0E4C5E3AB84F}" srcOrd="0" destOrd="0" presId="urn:microsoft.com/office/officeart/2005/8/layout/bProcess4"/>
    <dgm:cxn modelId="{410F5AE6-73AF-42DA-8B93-4A465383FB23}" type="presParOf" srcId="{C51831D7-553F-4D23-A534-6D98FCF19C0E}" destId="{80FFC2A4-9037-4363-A28E-B47519924E81}" srcOrd="1" destOrd="0" presId="urn:microsoft.com/office/officeart/2005/8/layout/bProcess4"/>
    <dgm:cxn modelId="{5A49A6A1-2DEC-4F42-BF0D-2D2DF074CC4C}" type="presParOf" srcId="{A296CE66-92A1-4104-8A26-7270250D1B77}" destId="{C65C9424-969B-46E1-B5DE-7B5B742342D4}" srcOrd="9" destOrd="0" presId="urn:microsoft.com/office/officeart/2005/8/layout/bProcess4"/>
    <dgm:cxn modelId="{ADDC53BC-C72E-4D80-A599-227BBA92813B}" type="presParOf" srcId="{A296CE66-92A1-4104-8A26-7270250D1B77}" destId="{61B86B14-6C14-4FF3-9BC5-AD2162FC2C4F}" srcOrd="10" destOrd="0" presId="urn:microsoft.com/office/officeart/2005/8/layout/bProcess4"/>
    <dgm:cxn modelId="{D7BB18C4-B244-42BC-8178-5221A8B4BA30}" type="presParOf" srcId="{61B86B14-6C14-4FF3-9BC5-AD2162FC2C4F}" destId="{74810C6B-17D4-42B6-8FBD-F15DF109DC0E}" srcOrd="0" destOrd="0" presId="urn:microsoft.com/office/officeart/2005/8/layout/bProcess4"/>
    <dgm:cxn modelId="{C6D5D2D3-5A70-48DE-AD83-4DA75EEA7ACA}" type="presParOf" srcId="{61B86B14-6C14-4FF3-9BC5-AD2162FC2C4F}" destId="{915D711E-7FDE-494C-8963-9D61940DD88A}" srcOrd="1" destOrd="0" presId="urn:microsoft.com/office/officeart/2005/8/layout/bProcess4"/>
    <dgm:cxn modelId="{511C8AFF-6257-4006-9A97-FF3CC3347B09}" type="presParOf" srcId="{A296CE66-92A1-4104-8A26-7270250D1B77}" destId="{32A67263-3E6B-42C8-8C65-909EE42ACD0A}" srcOrd="11" destOrd="0" presId="urn:microsoft.com/office/officeart/2005/8/layout/bProcess4"/>
    <dgm:cxn modelId="{399DFCB2-64BE-4C29-8607-948825049747}" type="presParOf" srcId="{A296CE66-92A1-4104-8A26-7270250D1B77}" destId="{B32611CD-E6F5-4D2F-9A71-92CA0CB562F0}" srcOrd="12" destOrd="0" presId="urn:microsoft.com/office/officeart/2005/8/layout/bProcess4"/>
    <dgm:cxn modelId="{D8A16F2E-5F64-49CC-B1D7-34B7D1384D2F}" type="presParOf" srcId="{B32611CD-E6F5-4D2F-9A71-92CA0CB562F0}" destId="{6D063411-47D2-4956-9688-A1BB736B0236}" srcOrd="0" destOrd="0" presId="urn:microsoft.com/office/officeart/2005/8/layout/bProcess4"/>
    <dgm:cxn modelId="{BE859BBF-43F1-4F61-8357-2D26B3FBE879}" type="presParOf" srcId="{B32611CD-E6F5-4D2F-9A71-92CA0CB562F0}" destId="{85D35D5C-6C98-41D7-AF2F-26F882BBCC96}" srcOrd="1" destOrd="0" presId="urn:microsoft.com/office/officeart/2005/8/layout/bProcess4"/>
    <dgm:cxn modelId="{3B55CEC1-1F20-4B82-B5A6-03F42D9B4636}" type="presParOf" srcId="{A296CE66-92A1-4104-8A26-7270250D1B77}" destId="{0DFE5D4F-723C-4606-872E-28A91C0159CD}" srcOrd="13" destOrd="0" presId="urn:microsoft.com/office/officeart/2005/8/layout/bProcess4"/>
    <dgm:cxn modelId="{18013966-3D9C-43D2-92DD-DE6F293CF5FB}" type="presParOf" srcId="{A296CE66-92A1-4104-8A26-7270250D1B77}" destId="{5BF08A0D-BBC4-4559-890F-103D61A728FE}" srcOrd="14" destOrd="0" presId="urn:microsoft.com/office/officeart/2005/8/layout/bProcess4"/>
    <dgm:cxn modelId="{9F4BEB6F-B94B-4E4A-8FCF-AD2E7EE200D3}" type="presParOf" srcId="{5BF08A0D-BBC4-4559-890F-103D61A728FE}" destId="{D17E61BC-9509-46CE-B7A6-50DFC9876EEF}" srcOrd="0" destOrd="0" presId="urn:microsoft.com/office/officeart/2005/8/layout/bProcess4"/>
    <dgm:cxn modelId="{B75C4EAF-EEE5-4595-9A99-07CCA9622E8C}" type="presParOf" srcId="{5BF08A0D-BBC4-4559-890F-103D61A728FE}" destId="{F735442C-B713-4A65-9032-5DE9B1418FC1}" srcOrd="1" destOrd="0" presId="urn:microsoft.com/office/officeart/2005/8/layout/bProcess4"/>
    <dgm:cxn modelId="{ED1452A6-FD9F-4BFB-B33D-CD14DC4C64B9}" type="presParOf" srcId="{A296CE66-92A1-4104-8A26-7270250D1B77}" destId="{9216DE2C-1F9D-4DF4-A56A-3D92124C326E}" srcOrd="15" destOrd="0" presId="urn:microsoft.com/office/officeart/2005/8/layout/bProcess4"/>
    <dgm:cxn modelId="{5015086B-E9EA-49A9-8D50-F680ADB93E1D}" type="presParOf" srcId="{A296CE66-92A1-4104-8A26-7270250D1B77}" destId="{85FC9B13-5C9E-433F-996B-10E9B6B49E74}" srcOrd="16" destOrd="0" presId="urn:microsoft.com/office/officeart/2005/8/layout/bProcess4"/>
    <dgm:cxn modelId="{0DB98828-74FA-4072-AD8B-14AEEA3FDBE5}" type="presParOf" srcId="{85FC9B13-5C9E-433F-996B-10E9B6B49E74}" destId="{0E59810A-4BBA-4699-B656-901EDE603A8B}" srcOrd="0" destOrd="0" presId="urn:microsoft.com/office/officeart/2005/8/layout/bProcess4"/>
    <dgm:cxn modelId="{930C171C-5F34-426A-80B3-884FF57C47D3}" type="presParOf" srcId="{85FC9B13-5C9E-433F-996B-10E9B6B49E74}" destId="{61CFC0AC-3E5C-4B08-86DE-80AC0B0E59BA}" srcOrd="1" destOrd="0" presId="urn:microsoft.com/office/officeart/2005/8/layout/bProcess4"/>
    <dgm:cxn modelId="{D7701ABF-F6F7-421D-AFEC-06252AA46861}" type="presParOf" srcId="{A296CE66-92A1-4104-8A26-7270250D1B77}" destId="{65F9BDA6-8AA3-44C7-A4C5-FC53E9610B52}" srcOrd="17" destOrd="0" presId="urn:microsoft.com/office/officeart/2005/8/layout/bProcess4"/>
    <dgm:cxn modelId="{AF9D0CF3-C17A-4125-AA65-2CBA20095C58}" type="presParOf" srcId="{A296CE66-92A1-4104-8A26-7270250D1B77}" destId="{CE2F88C2-C663-4DBF-B979-0BCD1FBBEDA9}" srcOrd="18" destOrd="0" presId="urn:microsoft.com/office/officeart/2005/8/layout/bProcess4"/>
    <dgm:cxn modelId="{54357489-53F4-42CE-AF59-C40256577F5F}" type="presParOf" srcId="{CE2F88C2-C663-4DBF-B979-0BCD1FBBEDA9}" destId="{7B17189F-6CD4-4064-A63D-8EEAD15CB05A}" srcOrd="0" destOrd="0" presId="urn:microsoft.com/office/officeart/2005/8/layout/bProcess4"/>
    <dgm:cxn modelId="{8E4E2A66-F000-483B-8692-4CB6293AB25F}" type="presParOf" srcId="{CE2F88C2-C663-4DBF-B979-0BCD1FBBEDA9}" destId="{41E2261A-0FDD-4D6A-8296-031D79B171D9}" srcOrd="1" destOrd="0" presId="urn:microsoft.com/office/officeart/2005/8/layout/bProcess4"/>
    <dgm:cxn modelId="{17C0345A-C526-4FD3-9645-22E2D3024071}" type="presParOf" srcId="{A296CE66-92A1-4104-8A26-7270250D1B77}" destId="{882C78C8-E1B0-4181-8D32-415E1EA78C38}" srcOrd="19" destOrd="0" presId="urn:microsoft.com/office/officeart/2005/8/layout/bProcess4"/>
    <dgm:cxn modelId="{A0DA4B0F-2A83-4AA5-B914-EB31CB66AE8A}" type="presParOf" srcId="{A296CE66-92A1-4104-8A26-7270250D1B77}" destId="{EEB86A1C-3F4F-4E16-B44E-C1F1EF22C11F}" srcOrd="20" destOrd="0" presId="urn:microsoft.com/office/officeart/2005/8/layout/bProcess4"/>
    <dgm:cxn modelId="{651FE547-6045-44A0-A13C-A4D4B607D317}" type="presParOf" srcId="{EEB86A1C-3F4F-4E16-B44E-C1F1EF22C11F}" destId="{116F2BCB-BC45-4D69-B4B9-0ECBA4448CD4}" srcOrd="0" destOrd="0" presId="urn:microsoft.com/office/officeart/2005/8/layout/bProcess4"/>
    <dgm:cxn modelId="{FC28AB54-DB85-461C-8EAB-CA79B875905C}" type="presParOf" srcId="{EEB86A1C-3F4F-4E16-B44E-C1F1EF22C11F}" destId="{7A3A69BB-7946-4E0F-A107-6C57E0471032}" srcOrd="1" destOrd="0" presId="urn:microsoft.com/office/officeart/2005/8/layout/bProcess4"/>
    <dgm:cxn modelId="{7D542487-9BD5-43C1-9ADB-1C6C6080B705}" type="presParOf" srcId="{A296CE66-92A1-4104-8A26-7270250D1B77}" destId="{041670D8-D97B-4790-B0E4-8052A2E135B6}" srcOrd="21" destOrd="0" presId="urn:microsoft.com/office/officeart/2005/8/layout/bProcess4"/>
    <dgm:cxn modelId="{BE04C262-C695-49A7-B367-7447AC689C0F}" type="presParOf" srcId="{A296CE66-92A1-4104-8A26-7270250D1B77}" destId="{359E3D71-2F7C-413B-B6FF-C23160FFE13E}" srcOrd="22" destOrd="0" presId="urn:microsoft.com/office/officeart/2005/8/layout/bProcess4"/>
    <dgm:cxn modelId="{E744537D-E1AD-4986-B0F1-8B168DE117ED}" type="presParOf" srcId="{359E3D71-2F7C-413B-B6FF-C23160FFE13E}" destId="{6463CBB7-AB58-40AB-AB99-1B4041B1AEAB}" srcOrd="0" destOrd="0" presId="urn:microsoft.com/office/officeart/2005/8/layout/bProcess4"/>
    <dgm:cxn modelId="{91A40D61-C5DB-4C5B-AD47-440ECE58F170}" type="presParOf" srcId="{359E3D71-2F7C-413B-B6FF-C23160FFE13E}" destId="{00FBE98A-597F-4038-99D1-C9C5F1ACBA0A}" srcOrd="1" destOrd="0" presId="urn:microsoft.com/office/officeart/2005/8/layout/bProcess4"/>
    <dgm:cxn modelId="{357B5C2B-928F-4613-A621-DAD116C59EAF}" type="presParOf" srcId="{A296CE66-92A1-4104-8A26-7270250D1B77}" destId="{380E7A26-C3A4-4129-8AC3-477CBF272FCC}" srcOrd="23" destOrd="0" presId="urn:microsoft.com/office/officeart/2005/8/layout/bProcess4"/>
    <dgm:cxn modelId="{DCACD4A1-9DD0-4815-BE2C-9F1D8C349BEF}" type="presParOf" srcId="{A296CE66-92A1-4104-8A26-7270250D1B77}" destId="{7E71A14E-EBFC-4E1D-BDAE-553E45CA13A5}" srcOrd="24" destOrd="0" presId="urn:microsoft.com/office/officeart/2005/8/layout/bProcess4"/>
    <dgm:cxn modelId="{7B49FE26-6137-42B3-A18E-46E647281B8E}" type="presParOf" srcId="{7E71A14E-EBFC-4E1D-BDAE-553E45CA13A5}" destId="{2FC38DD1-282A-4091-9F6B-2220B0F7079B}" srcOrd="0" destOrd="0" presId="urn:microsoft.com/office/officeart/2005/8/layout/bProcess4"/>
    <dgm:cxn modelId="{02F71914-DA6D-4F1A-A5DC-64BA3E232E6C}" type="presParOf" srcId="{7E71A14E-EBFC-4E1D-BDAE-553E45CA13A5}" destId="{11333A86-E0EC-41A3-8012-928D6B58682C}" srcOrd="1" destOrd="0" presId="urn:microsoft.com/office/officeart/2005/8/layout/bProcess4"/>
    <dgm:cxn modelId="{F8D8F001-20D3-400C-A461-FCB8C372F867}" type="presParOf" srcId="{A296CE66-92A1-4104-8A26-7270250D1B77}" destId="{CB56F1CF-52B8-4718-B85D-5D1867CE0EEA}" srcOrd="25" destOrd="0" presId="urn:microsoft.com/office/officeart/2005/8/layout/bProcess4"/>
    <dgm:cxn modelId="{81443321-C06B-4D65-BAA8-A9666ECB2559}" type="presParOf" srcId="{A296CE66-92A1-4104-8A26-7270250D1B77}" destId="{855BBDA3-2216-4D94-8BCB-EC7677136DCC}" srcOrd="26" destOrd="0" presId="urn:microsoft.com/office/officeart/2005/8/layout/bProcess4"/>
    <dgm:cxn modelId="{686ABDAC-781F-42C0-BC85-34A7D15D35E0}" type="presParOf" srcId="{855BBDA3-2216-4D94-8BCB-EC7677136DCC}" destId="{2FA06E51-0375-492D-8969-E95A1F4B8DFD}" srcOrd="0" destOrd="0" presId="urn:microsoft.com/office/officeart/2005/8/layout/bProcess4"/>
    <dgm:cxn modelId="{717A27B1-E0A4-4881-9BFD-E19BAD5082FE}" type="presParOf" srcId="{855BBDA3-2216-4D94-8BCB-EC7677136DCC}" destId="{AA48B36F-330E-46DD-A543-B7266541E86F}" srcOrd="1" destOrd="0" presId="urn:microsoft.com/office/officeart/2005/8/layout/bProcess4"/>
    <dgm:cxn modelId="{A283AADA-9960-4F0A-8625-8AE6C9CE9291}" type="presParOf" srcId="{A296CE66-92A1-4104-8A26-7270250D1B77}" destId="{8510C7CC-7852-48D7-984A-581A75A44F7A}" srcOrd="27" destOrd="0" presId="urn:microsoft.com/office/officeart/2005/8/layout/bProcess4"/>
    <dgm:cxn modelId="{A37A5FCC-8E38-43DD-9638-513628990CD9}" type="presParOf" srcId="{A296CE66-92A1-4104-8A26-7270250D1B77}" destId="{BE89B67B-5CEC-4822-96A9-C3E075844D71}" srcOrd="28" destOrd="0" presId="urn:microsoft.com/office/officeart/2005/8/layout/bProcess4"/>
    <dgm:cxn modelId="{B18561A5-1F3B-4304-88AE-7EF43308C1D0}" type="presParOf" srcId="{BE89B67B-5CEC-4822-96A9-C3E075844D71}" destId="{2E70F2C8-68A5-42D2-817E-6D551F4C4F14}" srcOrd="0" destOrd="0" presId="urn:microsoft.com/office/officeart/2005/8/layout/bProcess4"/>
    <dgm:cxn modelId="{AA76B357-0D5D-4AE7-9633-923E6D16D152}" type="presParOf" srcId="{BE89B67B-5CEC-4822-96A9-C3E075844D71}" destId="{FEDFADCA-0EE9-42D5-B555-4452F39C6574}" srcOrd="1" destOrd="0" presId="urn:microsoft.com/office/officeart/2005/8/layout/bProcess4"/>
    <dgm:cxn modelId="{133C5A2E-8CA7-4AFF-A1F3-C19033A1B6E9}" type="presParOf" srcId="{A296CE66-92A1-4104-8A26-7270250D1B77}" destId="{68B4DD51-9EEE-48D9-9492-95A4AC8A8D08}" srcOrd="29" destOrd="0" presId="urn:microsoft.com/office/officeart/2005/8/layout/bProcess4"/>
    <dgm:cxn modelId="{F8458126-0F24-4DE7-89BE-A8D12630B31C}" type="presParOf" srcId="{A296CE66-92A1-4104-8A26-7270250D1B77}" destId="{30CEF684-738E-4BD5-B4F7-5A0CFC48C8B4}" srcOrd="30" destOrd="0" presId="urn:microsoft.com/office/officeart/2005/8/layout/bProcess4"/>
    <dgm:cxn modelId="{8657E31F-C496-46D9-90EF-018EBE60DC44}" type="presParOf" srcId="{30CEF684-738E-4BD5-B4F7-5A0CFC48C8B4}" destId="{F592EEF6-4CDB-45CC-BB9F-C042428A043A}" srcOrd="0" destOrd="0" presId="urn:microsoft.com/office/officeart/2005/8/layout/bProcess4"/>
    <dgm:cxn modelId="{938A2927-406F-4888-A710-FDE6D8CCA42D}" type="presParOf" srcId="{30CEF684-738E-4BD5-B4F7-5A0CFC48C8B4}" destId="{AFD4B204-725B-47FB-813A-2BDD9CB76172}" srcOrd="1" destOrd="0" presId="urn:microsoft.com/office/officeart/2005/8/layout/bProcess4"/>
    <dgm:cxn modelId="{2D6C6E82-491D-449F-9C5F-6DC9404F1549}" type="presParOf" srcId="{A296CE66-92A1-4104-8A26-7270250D1B77}" destId="{42415610-10DA-47BA-BEE2-1E70D24DC538}" srcOrd="31" destOrd="0" presId="urn:microsoft.com/office/officeart/2005/8/layout/bProcess4"/>
    <dgm:cxn modelId="{55AADBB7-0926-4F34-BCA4-EFD78E4BC8EC}" type="presParOf" srcId="{A296CE66-92A1-4104-8A26-7270250D1B77}" destId="{B254C7A5-5AFD-41DE-8912-4A2358323771}" srcOrd="32" destOrd="0" presId="urn:microsoft.com/office/officeart/2005/8/layout/bProcess4"/>
    <dgm:cxn modelId="{3FF514D2-966B-4062-A089-582CD20C89AB}" type="presParOf" srcId="{B254C7A5-5AFD-41DE-8912-4A2358323771}" destId="{7075F0C4-611B-4359-9962-EF55FCF40B48}" srcOrd="0" destOrd="0" presId="urn:microsoft.com/office/officeart/2005/8/layout/bProcess4"/>
    <dgm:cxn modelId="{ADB023FF-1F08-41B0-89A8-2082B5A00DC3}" type="presParOf" srcId="{B254C7A5-5AFD-41DE-8912-4A2358323771}" destId="{EC0D5717-2615-4946-B90D-E3874A0FDDA4}" srcOrd="1" destOrd="0" presId="urn:microsoft.com/office/officeart/2005/8/layout/bProcess4"/>
    <dgm:cxn modelId="{10A4C39E-6C41-4ADC-9F87-53A8528EAAB9}" type="presParOf" srcId="{A296CE66-92A1-4104-8A26-7270250D1B77}" destId="{E6F9C1D7-001D-4DFF-8333-47D797F5ACDA}" srcOrd="33" destOrd="0" presId="urn:microsoft.com/office/officeart/2005/8/layout/bProcess4"/>
    <dgm:cxn modelId="{A4113469-78FB-4104-B019-5B80CA6705FB}" type="presParOf" srcId="{A296CE66-92A1-4104-8A26-7270250D1B77}" destId="{8E8CAD86-9D77-4496-A3AC-F5C26E90F59E}" srcOrd="34" destOrd="0" presId="urn:microsoft.com/office/officeart/2005/8/layout/bProcess4"/>
    <dgm:cxn modelId="{219659E9-10B3-4C9A-A7C1-071256966FB1}" type="presParOf" srcId="{8E8CAD86-9D77-4496-A3AC-F5C26E90F59E}" destId="{A8FCD99F-E740-4FCA-AEA0-45B3A0CB7A12}" srcOrd="0" destOrd="0" presId="urn:microsoft.com/office/officeart/2005/8/layout/bProcess4"/>
    <dgm:cxn modelId="{35C86E3C-7BED-4EA5-8533-C7E1F5B6589F}" type="presParOf" srcId="{8E8CAD86-9D77-4496-A3AC-F5C26E90F59E}" destId="{18EF8BE6-F475-4EBB-8F51-70041F76AA7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CBEBAE-0F3E-4A48-BEEA-D16C6D14849A}" type="doc">
      <dgm:prSet loTypeId="urn:microsoft.com/office/officeart/2005/8/layout/hProcess6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3CE57A6-E1D8-45FC-B796-1B85F4D1B51F}">
      <dgm:prSet phldrT="[文字]"/>
      <dgm:spPr/>
      <dgm:t>
        <a:bodyPr/>
        <a:lstStyle/>
        <a:p>
          <a:r>
            <a:rPr lang="en-US" altLang="zh-TW" dirty="0"/>
            <a:t>1</a:t>
          </a:r>
          <a:endParaRPr lang="zh-TW" altLang="en-US" dirty="0"/>
        </a:p>
      </dgm:t>
    </dgm:pt>
    <dgm:pt modelId="{305F5AE8-0B7C-4C2D-8ED3-5273DD3C6870}" type="parTrans" cxnId="{E07024BA-165A-401A-A8AB-1441F61F0237}">
      <dgm:prSet/>
      <dgm:spPr/>
      <dgm:t>
        <a:bodyPr/>
        <a:lstStyle/>
        <a:p>
          <a:endParaRPr lang="zh-TW" altLang="en-US"/>
        </a:p>
      </dgm:t>
    </dgm:pt>
    <dgm:pt modelId="{578092F4-C5E6-4A21-8820-F540DCFD6655}" type="sibTrans" cxnId="{E07024BA-165A-401A-A8AB-1441F61F0237}">
      <dgm:prSet/>
      <dgm:spPr/>
      <dgm:t>
        <a:bodyPr/>
        <a:lstStyle/>
        <a:p>
          <a:endParaRPr lang="zh-TW" altLang="en-US"/>
        </a:p>
      </dgm:t>
    </dgm:pt>
    <dgm:pt modelId="{C7FF2156-A1DA-42C1-8AF2-6FA6E46BFD83}">
      <dgm:prSet phldrT="[文字]"/>
      <dgm:spPr/>
      <dgm:t>
        <a:bodyPr anchor="ctr"/>
        <a:lstStyle/>
        <a:p>
          <a:pPr algn="ctr">
            <a:lnSpc>
              <a:spcPct val="100000"/>
            </a:lnSpc>
            <a:buNone/>
          </a:pP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學生上傳</a:t>
          </a:r>
        </a:p>
      </dgm:t>
    </dgm:pt>
    <dgm:pt modelId="{3C256FE0-5354-4D47-A6C1-64164CB09F4D}" type="parTrans" cxnId="{6C0D8415-085B-45AB-B5A0-AE5C1BC6D971}">
      <dgm:prSet/>
      <dgm:spPr/>
      <dgm:t>
        <a:bodyPr/>
        <a:lstStyle/>
        <a:p>
          <a:endParaRPr lang="zh-TW" altLang="en-US"/>
        </a:p>
      </dgm:t>
    </dgm:pt>
    <dgm:pt modelId="{61354CE4-4FCC-438C-A95D-61EB66DCA086}" type="sibTrans" cxnId="{6C0D8415-085B-45AB-B5A0-AE5C1BC6D971}">
      <dgm:prSet/>
      <dgm:spPr/>
      <dgm:t>
        <a:bodyPr/>
        <a:lstStyle/>
        <a:p>
          <a:endParaRPr lang="zh-TW" altLang="en-US"/>
        </a:p>
      </dgm:t>
    </dgm:pt>
    <dgm:pt modelId="{8CA2FEDE-2ECB-4200-A400-3D1CCCE915DF}">
      <dgm:prSet phldrT="[文字]"/>
      <dgm:spPr/>
      <dgm:t>
        <a:bodyPr/>
        <a:lstStyle/>
        <a:p>
          <a:r>
            <a:rPr lang="en-US" altLang="zh-TW" dirty="0"/>
            <a:t>2</a:t>
          </a:r>
          <a:endParaRPr lang="zh-TW" altLang="en-US" dirty="0"/>
        </a:p>
      </dgm:t>
    </dgm:pt>
    <dgm:pt modelId="{784C6FC6-D375-41CA-AB76-7642903EA4DD}" type="parTrans" cxnId="{1E065B07-EEF8-4C8C-9D7A-89FA993592BB}">
      <dgm:prSet/>
      <dgm:spPr/>
      <dgm:t>
        <a:bodyPr/>
        <a:lstStyle/>
        <a:p>
          <a:endParaRPr lang="zh-TW" altLang="en-US"/>
        </a:p>
      </dgm:t>
    </dgm:pt>
    <dgm:pt modelId="{AC366AE8-A440-42DC-A4BD-2AE1FDF87FFC}" type="sibTrans" cxnId="{1E065B07-EEF8-4C8C-9D7A-89FA993592BB}">
      <dgm:prSet/>
      <dgm:spPr/>
      <dgm:t>
        <a:bodyPr/>
        <a:lstStyle/>
        <a:p>
          <a:endParaRPr lang="zh-TW" altLang="en-US"/>
        </a:p>
      </dgm:t>
    </dgm:pt>
    <dgm:pt modelId="{1D6134F1-A5E3-49BC-AA53-8CA199E6A1F8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學生送出認證成果</a:t>
          </a:r>
        </a:p>
      </dgm:t>
    </dgm:pt>
    <dgm:pt modelId="{CE9BDB07-8BEB-4AD7-A267-D7453D2C8B99}" type="parTrans" cxnId="{A767566D-2C1F-4D27-8153-F867623C8843}">
      <dgm:prSet/>
      <dgm:spPr/>
      <dgm:t>
        <a:bodyPr/>
        <a:lstStyle/>
        <a:p>
          <a:endParaRPr lang="zh-TW" altLang="en-US"/>
        </a:p>
      </dgm:t>
    </dgm:pt>
    <dgm:pt modelId="{2D69DAA7-5B71-440F-8029-9FA0A8284907}" type="sibTrans" cxnId="{A767566D-2C1F-4D27-8153-F867623C8843}">
      <dgm:prSet/>
      <dgm:spPr/>
      <dgm:t>
        <a:bodyPr/>
        <a:lstStyle/>
        <a:p>
          <a:endParaRPr lang="zh-TW" altLang="en-US"/>
        </a:p>
      </dgm:t>
    </dgm:pt>
    <dgm:pt modelId="{72E38A71-DA2B-4683-A7BB-D32F962B7D3D}">
      <dgm:prSet phldrT="[文字]"/>
      <dgm:spPr/>
      <dgm:t>
        <a:bodyPr/>
        <a:lstStyle/>
        <a:p>
          <a:r>
            <a:rPr lang="en-US" altLang="zh-TW" dirty="0"/>
            <a:t>3</a:t>
          </a:r>
          <a:endParaRPr lang="zh-TW" altLang="en-US" dirty="0"/>
        </a:p>
      </dgm:t>
    </dgm:pt>
    <dgm:pt modelId="{51943AEF-7724-4F5E-B7CC-5CD0035167C6}" type="parTrans" cxnId="{8398852C-5B7B-4EE3-9CFB-067E278B5D69}">
      <dgm:prSet/>
      <dgm:spPr/>
      <dgm:t>
        <a:bodyPr/>
        <a:lstStyle/>
        <a:p>
          <a:endParaRPr lang="zh-TW" altLang="en-US"/>
        </a:p>
      </dgm:t>
    </dgm:pt>
    <dgm:pt modelId="{56C55588-898F-46F7-8246-3537A97FF0E1}" type="sibTrans" cxnId="{8398852C-5B7B-4EE3-9CFB-067E278B5D69}">
      <dgm:prSet/>
      <dgm:spPr/>
      <dgm:t>
        <a:bodyPr/>
        <a:lstStyle/>
        <a:p>
          <a:endParaRPr lang="zh-TW" altLang="en-US"/>
        </a:p>
      </dgm:t>
    </dgm:pt>
    <dgm:pt modelId="{4B9D8D26-466D-47FB-AD92-9440F97BD8FC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教師認證學習成果</a:t>
          </a:r>
        </a:p>
      </dgm:t>
    </dgm:pt>
    <dgm:pt modelId="{C84E300D-A47B-4803-82FE-6D88148E2E67}" type="parTrans" cxnId="{F7B46AE6-1680-4E6C-89CD-77EE4A9FF670}">
      <dgm:prSet/>
      <dgm:spPr/>
      <dgm:t>
        <a:bodyPr/>
        <a:lstStyle/>
        <a:p>
          <a:endParaRPr lang="zh-TW" altLang="en-US"/>
        </a:p>
      </dgm:t>
    </dgm:pt>
    <dgm:pt modelId="{7925E3B3-4687-4F3D-90FF-CBD7B2E41720}" type="sibTrans" cxnId="{F7B46AE6-1680-4E6C-89CD-77EE4A9FF670}">
      <dgm:prSet/>
      <dgm:spPr/>
      <dgm:t>
        <a:bodyPr/>
        <a:lstStyle/>
        <a:p>
          <a:endParaRPr lang="zh-TW" altLang="en-US"/>
        </a:p>
      </dgm:t>
    </dgm:pt>
    <dgm:pt modelId="{5DF201DD-1466-4A60-A695-D109E206D139}">
      <dgm:prSet phldrT="[文字]"/>
      <dgm:spPr/>
      <dgm:t>
        <a:bodyPr anchor="ctr"/>
        <a:lstStyle/>
        <a:p>
          <a:pPr algn="ctr">
            <a:lnSpc>
              <a:spcPct val="90000"/>
            </a:lnSpc>
            <a:buNone/>
          </a:pP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學習成果</a:t>
          </a:r>
        </a:p>
      </dgm:t>
    </dgm:pt>
    <dgm:pt modelId="{D0794A07-6523-4125-9120-B9DB11F727B6}" type="parTrans" cxnId="{357E7B64-FC7E-40F0-9F42-F380E475BD31}">
      <dgm:prSet/>
      <dgm:spPr/>
      <dgm:t>
        <a:bodyPr/>
        <a:lstStyle/>
        <a:p>
          <a:endParaRPr lang="zh-TW" altLang="en-US"/>
        </a:p>
      </dgm:t>
    </dgm:pt>
    <dgm:pt modelId="{AFC707D4-6E4C-4DC7-8ADA-633F77ECE1E1}" type="sibTrans" cxnId="{357E7B64-FC7E-40F0-9F42-F380E475BD31}">
      <dgm:prSet/>
      <dgm:spPr/>
      <dgm:t>
        <a:bodyPr/>
        <a:lstStyle/>
        <a:p>
          <a:endParaRPr lang="zh-TW" altLang="en-US"/>
        </a:p>
      </dgm:t>
    </dgm:pt>
    <dgm:pt modelId="{292CD3AD-9A0C-4313-8DF0-CFDAF5A0CB5F}">
      <dgm:prSet phldrT="[文字]"/>
      <dgm:spPr/>
      <dgm:t>
        <a:bodyPr/>
        <a:lstStyle/>
        <a:p>
          <a:r>
            <a:rPr lang="en-US" altLang="zh-TW" dirty="0"/>
            <a:t>4</a:t>
          </a:r>
          <a:endParaRPr lang="zh-TW" altLang="en-US" dirty="0"/>
        </a:p>
      </dgm:t>
    </dgm:pt>
    <dgm:pt modelId="{46BF1C1A-5309-4AEF-B185-4E54B8D8B1F8}" type="parTrans" cxnId="{EA586C49-77EE-4A4A-A451-A78CD000E2BF}">
      <dgm:prSet/>
      <dgm:spPr/>
      <dgm:t>
        <a:bodyPr/>
        <a:lstStyle/>
        <a:p>
          <a:endParaRPr lang="zh-TW" altLang="en-US"/>
        </a:p>
      </dgm:t>
    </dgm:pt>
    <dgm:pt modelId="{ACED90CE-7DD0-4754-8081-047E4C4DFA37}" type="sibTrans" cxnId="{EA586C49-77EE-4A4A-A451-A78CD000E2BF}">
      <dgm:prSet/>
      <dgm:spPr/>
      <dgm:t>
        <a:bodyPr/>
        <a:lstStyle/>
        <a:p>
          <a:endParaRPr lang="zh-TW" altLang="en-US"/>
        </a:p>
      </dgm:t>
    </dgm:pt>
    <dgm:pt modelId="{49493297-01D8-46AC-9E2C-83482E7DEB39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學生接收認證結果</a:t>
          </a:r>
        </a:p>
      </dgm:t>
    </dgm:pt>
    <dgm:pt modelId="{7C6D7A6B-4F3A-4BD2-9BE9-5D2B182C49B8}" type="parTrans" cxnId="{866D4227-5A50-412F-A70C-9FA9BCC45BB0}">
      <dgm:prSet/>
      <dgm:spPr/>
      <dgm:t>
        <a:bodyPr/>
        <a:lstStyle/>
        <a:p>
          <a:endParaRPr lang="zh-TW" altLang="en-US"/>
        </a:p>
      </dgm:t>
    </dgm:pt>
    <dgm:pt modelId="{558F83EC-D841-4818-A5B0-C3E30B4172FC}" type="sibTrans" cxnId="{866D4227-5A50-412F-A70C-9FA9BCC45BB0}">
      <dgm:prSet/>
      <dgm:spPr/>
      <dgm:t>
        <a:bodyPr/>
        <a:lstStyle/>
        <a:p>
          <a:endParaRPr lang="zh-TW" altLang="en-US"/>
        </a:p>
      </dgm:t>
    </dgm:pt>
    <dgm:pt modelId="{5B61A233-0104-4711-B7A1-433E66D7E197}">
      <dgm:prSet phldrT="[文字]"/>
      <dgm:spPr/>
      <dgm:t>
        <a:bodyPr/>
        <a:lstStyle/>
        <a:p>
          <a:r>
            <a:rPr lang="en-US" altLang="zh-TW" dirty="0"/>
            <a:t>5</a:t>
          </a:r>
          <a:endParaRPr lang="zh-TW" altLang="en-US" dirty="0"/>
        </a:p>
      </dgm:t>
    </dgm:pt>
    <dgm:pt modelId="{C0CDBDAE-A43D-4A9E-B163-58B852E682FE}" type="parTrans" cxnId="{1D05321D-4FEC-4B78-9772-EA0B9E9A6F1B}">
      <dgm:prSet/>
      <dgm:spPr/>
      <dgm:t>
        <a:bodyPr/>
        <a:lstStyle/>
        <a:p>
          <a:endParaRPr lang="zh-TW" altLang="en-US"/>
        </a:p>
      </dgm:t>
    </dgm:pt>
    <dgm:pt modelId="{6FB89896-4225-4B87-B725-74CB339DC339}" type="sibTrans" cxnId="{1D05321D-4FEC-4B78-9772-EA0B9E9A6F1B}">
      <dgm:prSet/>
      <dgm:spPr/>
      <dgm:t>
        <a:bodyPr/>
        <a:lstStyle/>
        <a:p>
          <a:endParaRPr lang="zh-TW" altLang="en-US"/>
        </a:p>
      </dgm:t>
    </dgm:pt>
    <dgm:pt modelId="{77789C59-BB78-4A1B-B6D7-92930643402E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學期勾選學習成果</a:t>
          </a:r>
        </a:p>
      </dgm:t>
    </dgm:pt>
    <dgm:pt modelId="{1AF9804B-D83E-4FED-BEC4-D1C95E5F03CD}" type="parTrans" cxnId="{4FC60CD9-BD4B-4D14-900B-F408CC3D2AD0}">
      <dgm:prSet/>
      <dgm:spPr/>
      <dgm:t>
        <a:bodyPr/>
        <a:lstStyle/>
        <a:p>
          <a:endParaRPr lang="zh-TW" altLang="en-US"/>
        </a:p>
      </dgm:t>
    </dgm:pt>
    <dgm:pt modelId="{764A4949-1D7F-4E09-A65A-195D03D16942}" type="sibTrans" cxnId="{4FC60CD9-BD4B-4D14-900B-F408CC3D2AD0}">
      <dgm:prSet/>
      <dgm:spPr/>
      <dgm:t>
        <a:bodyPr/>
        <a:lstStyle/>
        <a:p>
          <a:endParaRPr lang="zh-TW" altLang="en-US"/>
        </a:p>
      </dgm:t>
    </dgm:pt>
    <dgm:pt modelId="{3B9BC066-219C-4296-A9CE-5574A5531247}" type="pres">
      <dgm:prSet presAssocID="{18CBEBAE-0F3E-4A48-BEEA-D16C6D14849A}" presName="theList" presStyleCnt="0">
        <dgm:presLayoutVars>
          <dgm:dir/>
          <dgm:animLvl val="lvl"/>
          <dgm:resizeHandles val="exact"/>
        </dgm:presLayoutVars>
      </dgm:prSet>
      <dgm:spPr/>
    </dgm:pt>
    <dgm:pt modelId="{00868C07-6D43-4790-B331-3775502973CE}" type="pres">
      <dgm:prSet presAssocID="{F3CE57A6-E1D8-45FC-B796-1B85F4D1B51F}" presName="compNode" presStyleCnt="0"/>
      <dgm:spPr/>
    </dgm:pt>
    <dgm:pt modelId="{F370FEBD-E6DD-4A50-977A-B380885AB8D6}" type="pres">
      <dgm:prSet presAssocID="{F3CE57A6-E1D8-45FC-B796-1B85F4D1B51F}" presName="noGeometry" presStyleCnt="0"/>
      <dgm:spPr/>
    </dgm:pt>
    <dgm:pt modelId="{FFCBA50B-203F-482A-B191-5F0EB346E612}" type="pres">
      <dgm:prSet presAssocID="{F3CE57A6-E1D8-45FC-B796-1B85F4D1B51F}" presName="childTextVisible" presStyleLbl="bgAccFollowNode1" presStyleIdx="0" presStyleCnt="5">
        <dgm:presLayoutVars>
          <dgm:bulletEnabled val="1"/>
        </dgm:presLayoutVars>
      </dgm:prSet>
      <dgm:spPr/>
    </dgm:pt>
    <dgm:pt modelId="{578BBEDC-BC32-46E4-B8CC-F10D4773C772}" type="pres">
      <dgm:prSet presAssocID="{F3CE57A6-E1D8-45FC-B796-1B85F4D1B51F}" presName="childTextHidden" presStyleLbl="bgAccFollowNode1" presStyleIdx="0" presStyleCnt="5"/>
      <dgm:spPr/>
    </dgm:pt>
    <dgm:pt modelId="{B83E1AE1-97CD-4924-9AA1-DB218D6F209F}" type="pres">
      <dgm:prSet presAssocID="{F3CE57A6-E1D8-45FC-B796-1B85F4D1B51F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56A80329-B645-4F5B-8042-04FCFE3756A9}" type="pres">
      <dgm:prSet presAssocID="{F3CE57A6-E1D8-45FC-B796-1B85F4D1B51F}" presName="aSpace" presStyleCnt="0"/>
      <dgm:spPr/>
    </dgm:pt>
    <dgm:pt modelId="{02D4A471-8CF6-4DB8-86C8-BC8F11C9AEA3}" type="pres">
      <dgm:prSet presAssocID="{8CA2FEDE-2ECB-4200-A400-3D1CCCE915DF}" presName="compNode" presStyleCnt="0"/>
      <dgm:spPr/>
    </dgm:pt>
    <dgm:pt modelId="{E6060394-35C4-4E9C-AF36-2B6817E2EE8B}" type="pres">
      <dgm:prSet presAssocID="{8CA2FEDE-2ECB-4200-A400-3D1CCCE915DF}" presName="noGeometry" presStyleCnt="0"/>
      <dgm:spPr/>
    </dgm:pt>
    <dgm:pt modelId="{36E04C72-A381-45EA-97D7-2439D75D5ECB}" type="pres">
      <dgm:prSet presAssocID="{8CA2FEDE-2ECB-4200-A400-3D1CCCE915DF}" presName="childTextVisible" presStyleLbl="bgAccFollowNode1" presStyleIdx="1" presStyleCnt="5">
        <dgm:presLayoutVars>
          <dgm:bulletEnabled val="1"/>
        </dgm:presLayoutVars>
      </dgm:prSet>
      <dgm:spPr/>
    </dgm:pt>
    <dgm:pt modelId="{FA9C3E92-FEE2-4ADB-9330-534C3B1B2604}" type="pres">
      <dgm:prSet presAssocID="{8CA2FEDE-2ECB-4200-A400-3D1CCCE915DF}" presName="childTextHidden" presStyleLbl="bgAccFollowNode1" presStyleIdx="1" presStyleCnt="5"/>
      <dgm:spPr/>
    </dgm:pt>
    <dgm:pt modelId="{A12FB7ED-1C63-409B-90DD-FFB2E701141E}" type="pres">
      <dgm:prSet presAssocID="{8CA2FEDE-2ECB-4200-A400-3D1CCCE915DF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9DE0B42C-BE27-40BB-ABF8-1B6AC52DAFF7}" type="pres">
      <dgm:prSet presAssocID="{8CA2FEDE-2ECB-4200-A400-3D1CCCE915DF}" presName="aSpace" presStyleCnt="0"/>
      <dgm:spPr/>
    </dgm:pt>
    <dgm:pt modelId="{5672BAA4-8FCF-4A84-B1BF-03F15A18FEB5}" type="pres">
      <dgm:prSet presAssocID="{72E38A71-DA2B-4683-A7BB-D32F962B7D3D}" presName="compNode" presStyleCnt="0"/>
      <dgm:spPr/>
    </dgm:pt>
    <dgm:pt modelId="{F82CAB84-04D1-437E-9A38-5993FB967758}" type="pres">
      <dgm:prSet presAssocID="{72E38A71-DA2B-4683-A7BB-D32F962B7D3D}" presName="noGeometry" presStyleCnt="0"/>
      <dgm:spPr/>
    </dgm:pt>
    <dgm:pt modelId="{912B6A9F-2EB0-42D4-8C62-C818B596323B}" type="pres">
      <dgm:prSet presAssocID="{72E38A71-DA2B-4683-A7BB-D32F962B7D3D}" presName="childTextVisible" presStyleLbl="bgAccFollowNode1" presStyleIdx="2" presStyleCnt="5">
        <dgm:presLayoutVars>
          <dgm:bulletEnabled val="1"/>
        </dgm:presLayoutVars>
      </dgm:prSet>
      <dgm:spPr/>
    </dgm:pt>
    <dgm:pt modelId="{F6D6F680-497F-485B-951F-0212A02F2000}" type="pres">
      <dgm:prSet presAssocID="{72E38A71-DA2B-4683-A7BB-D32F962B7D3D}" presName="childTextHidden" presStyleLbl="bgAccFollowNode1" presStyleIdx="2" presStyleCnt="5"/>
      <dgm:spPr/>
    </dgm:pt>
    <dgm:pt modelId="{883D4C73-CBCE-4AFB-9887-308FB86CEF96}" type="pres">
      <dgm:prSet presAssocID="{72E38A71-DA2B-4683-A7BB-D32F962B7D3D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CA19F5C8-DEF0-4D1A-B2CB-365D2B846DDC}" type="pres">
      <dgm:prSet presAssocID="{72E38A71-DA2B-4683-A7BB-D32F962B7D3D}" presName="aSpace" presStyleCnt="0"/>
      <dgm:spPr/>
    </dgm:pt>
    <dgm:pt modelId="{BFE237A7-3393-4C7C-AD30-CF119FE20260}" type="pres">
      <dgm:prSet presAssocID="{292CD3AD-9A0C-4313-8DF0-CFDAF5A0CB5F}" presName="compNode" presStyleCnt="0"/>
      <dgm:spPr/>
    </dgm:pt>
    <dgm:pt modelId="{2168D663-4AE3-482A-BC70-4A844CBD0E59}" type="pres">
      <dgm:prSet presAssocID="{292CD3AD-9A0C-4313-8DF0-CFDAF5A0CB5F}" presName="noGeometry" presStyleCnt="0"/>
      <dgm:spPr/>
    </dgm:pt>
    <dgm:pt modelId="{C57C0AB9-7855-4EE4-8D8E-DF9E17D5795B}" type="pres">
      <dgm:prSet presAssocID="{292CD3AD-9A0C-4313-8DF0-CFDAF5A0CB5F}" presName="childTextVisible" presStyleLbl="bgAccFollowNode1" presStyleIdx="3" presStyleCnt="5">
        <dgm:presLayoutVars>
          <dgm:bulletEnabled val="1"/>
        </dgm:presLayoutVars>
      </dgm:prSet>
      <dgm:spPr/>
    </dgm:pt>
    <dgm:pt modelId="{6546E538-D6F2-471D-BEE0-EB562A3809C9}" type="pres">
      <dgm:prSet presAssocID="{292CD3AD-9A0C-4313-8DF0-CFDAF5A0CB5F}" presName="childTextHidden" presStyleLbl="bgAccFollowNode1" presStyleIdx="3" presStyleCnt="5"/>
      <dgm:spPr/>
    </dgm:pt>
    <dgm:pt modelId="{D8F4DA69-9AA2-4965-A55A-7C2FD0C58FA4}" type="pres">
      <dgm:prSet presAssocID="{292CD3AD-9A0C-4313-8DF0-CFDAF5A0CB5F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44011BCD-5AB5-40FC-918E-14871BFAC7A4}" type="pres">
      <dgm:prSet presAssocID="{292CD3AD-9A0C-4313-8DF0-CFDAF5A0CB5F}" presName="aSpace" presStyleCnt="0"/>
      <dgm:spPr/>
    </dgm:pt>
    <dgm:pt modelId="{4F68E9F5-EBEB-4F2C-8C06-B4685B55762A}" type="pres">
      <dgm:prSet presAssocID="{5B61A233-0104-4711-B7A1-433E66D7E197}" presName="compNode" presStyleCnt="0"/>
      <dgm:spPr/>
    </dgm:pt>
    <dgm:pt modelId="{20BAF413-FEC4-49CC-95D5-799D49E14223}" type="pres">
      <dgm:prSet presAssocID="{5B61A233-0104-4711-B7A1-433E66D7E197}" presName="noGeometry" presStyleCnt="0"/>
      <dgm:spPr/>
    </dgm:pt>
    <dgm:pt modelId="{1E87DA16-FDC9-45F5-A6C0-0061C7011C28}" type="pres">
      <dgm:prSet presAssocID="{5B61A233-0104-4711-B7A1-433E66D7E197}" presName="childTextVisible" presStyleLbl="bgAccFollowNode1" presStyleIdx="4" presStyleCnt="5">
        <dgm:presLayoutVars>
          <dgm:bulletEnabled val="1"/>
        </dgm:presLayoutVars>
      </dgm:prSet>
      <dgm:spPr/>
    </dgm:pt>
    <dgm:pt modelId="{9E14138F-F21A-4A7B-B933-14E3FB499C68}" type="pres">
      <dgm:prSet presAssocID="{5B61A233-0104-4711-B7A1-433E66D7E197}" presName="childTextHidden" presStyleLbl="bgAccFollowNode1" presStyleIdx="4" presStyleCnt="5"/>
      <dgm:spPr/>
    </dgm:pt>
    <dgm:pt modelId="{3B889BD2-B46F-41AC-AFC7-E577E5AD9088}" type="pres">
      <dgm:prSet presAssocID="{5B61A233-0104-4711-B7A1-433E66D7E197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C00FC201-2E2E-4C72-9F25-6313299411FC}" type="presOf" srcId="{5DF201DD-1466-4A60-A695-D109E206D139}" destId="{578BBEDC-BC32-46E4-B8CC-F10D4773C772}" srcOrd="1" destOrd="1" presId="urn:microsoft.com/office/officeart/2005/8/layout/hProcess6"/>
    <dgm:cxn modelId="{1E065B07-EEF8-4C8C-9D7A-89FA993592BB}" srcId="{18CBEBAE-0F3E-4A48-BEEA-D16C6D14849A}" destId="{8CA2FEDE-2ECB-4200-A400-3D1CCCE915DF}" srcOrd="1" destOrd="0" parTransId="{784C6FC6-D375-41CA-AB76-7642903EA4DD}" sibTransId="{AC366AE8-A440-42DC-A4BD-2AE1FDF87FFC}"/>
    <dgm:cxn modelId="{EE72CE08-B769-40FF-AC50-54365D1B9AA0}" type="presOf" srcId="{77789C59-BB78-4A1B-B6D7-92930643402E}" destId="{1E87DA16-FDC9-45F5-A6C0-0061C7011C28}" srcOrd="0" destOrd="0" presId="urn:microsoft.com/office/officeart/2005/8/layout/hProcess6"/>
    <dgm:cxn modelId="{6221D408-D798-486A-936A-734E4D676D66}" type="presOf" srcId="{1D6134F1-A5E3-49BC-AA53-8CA199E6A1F8}" destId="{36E04C72-A381-45EA-97D7-2439D75D5ECB}" srcOrd="0" destOrd="0" presId="urn:microsoft.com/office/officeart/2005/8/layout/hProcess6"/>
    <dgm:cxn modelId="{6C0D8415-085B-45AB-B5A0-AE5C1BC6D971}" srcId="{F3CE57A6-E1D8-45FC-B796-1B85F4D1B51F}" destId="{C7FF2156-A1DA-42C1-8AF2-6FA6E46BFD83}" srcOrd="0" destOrd="0" parTransId="{3C256FE0-5354-4D47-A6C1-64164CB09F4D}" sibTransId="{61354CE4-4FCC-438C-A95D-61EB66DCA086}"/>
    <dgm:cxn modelId="{1D05321D-4FEC-4B78-9772-EA0B9E9A6F1B}" srcId="{18CBEBAE-0F3E-4A48-BEEA-D16C6D14849A}" destId="{5B61A233-0104-4711-B7A1-433E66D7E197}" srcOrd="4" destOrd="0" parTransId="{C0CDBDAE-A43D-4A9E-B163-58B852E682FE}" sibTransId="{6FB89896-4225-4B87-B725-74CB339DC339}"/>
    <dgm:cxn modelId="{DBBC5821-3212-412E-B767-022A9CD3EBAD}" type="presOf" srcId="{F3CE57A6-E1D8-45FC-B796-1B85F4D1B51F}" destId="{B83E1AE1-97CD-4924-9AA1-DB218D6F209F}" srcOrd="0" destOrd="0" presId="urn:microsoft.com/office/officeart/2005/8/layout/hProcess6"/>
    <dgm:cxn modelId="{866D4227-5A50-412F-A70C-9FA9BCC45BB0}" srcId="{292CD3AD-9A0C-4313-8DF0-CFDAF5A0CB5F}" destId="{49493297-01D8-46AC-9E2C-83482E7DEB39}" srcOrd="0" destOrd="0" parTransId="{7C6D7A6B-4F3A-4BD2-9BE9-5D2B182C49B8}" sibTransId="{558F83EC-D841-4818-A5B0-C3E30B4172FC}"/>
    <dgm:cxn modelId="{8398852C-5B7B-4EE3-9CFB-067E278B5D69}" srcId="{18CBEBAE-0F3E-4A48-BEEA-D16C6D14849A}" destId="{72E38A71-DA2B-4683-A7BB-D32F962B7D3D}" srcOrd="2" destOrd="0" parTransId="{51943AEF-7724-4F5E-B7CC-5CD0035167C6}" sibTransId="{56C55588-898F-46F7-8246-3537A97FF0E1}"/>
    <dgm:cxn modelId="{E6664D61-8FB6-4917-B9A8-2BCBCABAF7C3}" type="presOf" srcId="{77789C59-BB78-4A1B-B6D7-92930643402E}" destId="{9E14138F-F21A-4A7B-B933-14E3FB499C68}" srcOrd="1" destOrd="0" presId="urn:microsoft.com/office/officeart/2005/8/layout/hProcess6"/>
    <dgm:cxn modelId="{357E7B64-FC7E-40F0-9F42-F380E475BD31}" srcId="{F3CE57A6-E1D8-45FC-B796-1B85F4D1B51F}" destId="{5DF201DD-1466-4A60-A695-D109E206D139}" srcOrd="1" destOrd="0" parTransId="{D0794A07-6523-4125-9120-B9DB11F727B6}" sibTransId="{AFC707D4-6E4C-4DC7-8ADA-633F77ECE1E1}"/>
    <dgm:cxn modelId="{501DF544-7BFE-479A-8320-4AE81C2DA050}" type="presOf" srcId="{C7FF2156-A1DA-42C1-8AF2-6FA6E46BFD83}" destId="{FFCBA50B-203F-482A-B191-5F0EB346E612}" srcOrd="0" destOrd="0" presId="urn:microsoft.com/office/officeart/2005/8/layout/hProcess6"/>
    <dgm:cxn modelId="{EA586C49-77EE-4A4A-A451-A78CD000E2BF}" srcId="{18CBEBAE-0F3E-4A48-BEEA-D16C6D14849A}" destId="{292CD3AD-9A0C-4313-8DF0-CFDAF5A0CB5F}" srcOrd="3" destOrd="0" parTransId="{46BF1C1A-5309-4AEF-B185-4E54B8D8B1F8}" sibTransId="{ACED90CE-7DD0-4754-8081-047E4C4DFA37}"/>
    <dgm:cxn modelId="{A767566D-2C1F-4D27-8153-F867623C8843}" srcId="{8CA2FEDE-2ECB-4200-A400-3D1CCCE915DF}" destId="{1D6134F1-A5E3-49BC-AA53-8CA199E6A1F8}" srcOrd="0" destOrd="0" parTransId="{CE9BDB07-8BEB-4AD7-A267-D7453D2C8B99}" sibTransId="{2D69DAA7-5B71-440F-8029-9FA0A8284907}"/>
    <dgm:cxn modelId="{5014F64E-A358-4BCA-AC21-B7EDE00A0A79}" type="presOf" srcId="{72E38A71-DA2B-4683-A7BB-D32F962B7D3D}" destId="{883D4C73-CBCE-4AFB-9887-308FB86CEF96}" srcOrd="0" destOrd="0" presId="urn:microsoft.com/office/officeart/2005/8/layout/hProcess6"/>
    <dgm:cxn modelId="{C9E47172-4631-45BD-80F9-0F4C56B633EC}" type="presOf" srcId="{5DF201DD-1466-4A60-A695-D109E206D139}" destId="{FFCBA50B-203F-482A-B191-5F0EB346E612}" srcOrd="0" destOrd="1" presId="urn:microsoft.com/office/officeart/2005/8/layout/hProcess6"/>
    <dgm:cxn modelId="{D78BC653-2E57-4D3F-956C-59D3FC20F58F}" type="presOf" srcId="{5B61A233-0104-4711-B7A1-433E66D7E197}" destId="{3B889BD2-B46F-41AC-AFC7-E577E5AD9088}" srcOrd="0" destOrd="0" presId="urn:microsoft.com/office/officeart/2005/8/layout/hProcess6"/>
    <dgm:cxn modelId="{D5F7179D-FF93-4063-9029-92EBF525DCD0}" type="presOf" srcId="{4B9D8D26-466D-47FB-AD92-9440F97BD8FC}" destId="{F6D6F680-497F-485B-951F-0212A02F2000}" srcOrd="1" destOrd="0" presId="urn:microsoft.com/office/officeart/2005/8/layout/hProcess6"/>
    <dgm:cxn modelId="{758B0AA5-DD95-45E4-8117-20544EA17001}" type="presOf" srcId="{C7FF2156-A1DA-42C1-8AF2-6FA6E46BFD83}" destId="{578BBEDC-BC32-46E4-B8CC-F10D4773C772}" srcOrd="1" destOrd="0" presId="urn:microsoft.com/office/officeart/2005/8/layout/hProcess6"/>
    <dgm:cxn modelId="{60973AA5-6652-435D-913D-98C8E7BA8165}" type="presOf" srcId="{49493297-01D8-46AC-9E2C-83482E7DEB39}" destId="{6546E538-D6F2-471D-BEE0-EB562A3809C9}" srcOrd="1" destOrd="0" presId="urn:microsoft.com/office/officeart/2005/8/layout/hProcess6"/>
    <dgm:cxn modelId="{2B63C9B8-676A-4245-A923-C8547E875044}" type="presOf" srcId="{49493297-01D8-46AC-9E2C-83482E7DEB39}" destId="{C57C0AB9-7855-4EE4-8D8E-DF9E17D5795B}" srcOrd="0" destOrd="0" presId="urn:microsoft.com/office/officeart/2005/8/layout/hProcess6"/>
    <dgm:cxn modelId="{E07024BA-165A-401A-A8AB-1441F61F0237}" srcId="{18CBEBAE-0F3E-4A48-BEEA-D16C6D14849A}" destId="{F3CE57A6-E1D8-45FC-B796-1B85F4D1B51F}" srcOrd="0" destOrd="0" parTransId="{305F5AE8-0B7C-4C2D-8ED3-5273DD3C6870}" sibTransId="{578092F4-C5E6-4A21-8820-F540DCFD6655}"/>
    <dgm:cxn modelId="{635F80C7-18EC-43C4-B673-608BDAF2DDED}" type="presOf" srcId="{292CD3AD-9A0C-4313-8DF0-CFDAF5A0CB5F}" destId="{D8F4DA69-9AA2-4965-A55A-7C2FD0C58FA4}" srcOrd="0" destOrd="0" presId="urn:microsoft.com/office/officeart/2005/8/layout/hProcess6"/>
    <dgm:cxn modelId="{C80E92D7-31B5-4A3E-A037-01B0A45115B5}" type="presOf" srcId="{8CA2FEDE-2ECB-4200-A400-3D1CCCE915DF}" destId="{A12FB7ED-1C63-409B-90DD-FFB2E701141E}" srcOrd="0" destOrd="0" presId="urn:microsoft.com/office/officeart/2005/8/layout/hProcess6"/>
    <dgm:cxn modelId="{4FC60CD9-BD4B-4D14-900B-F408CC3D2AD0}" srcId="{5B61A233-0104-4711-B7A1-433E66D7E197}" destId="{77789C59-BB78-4A1B-B6D7-92930643402E}" srcOrd="0" destOrd="0" parTransId="{1AF9804B-D83E-4FED-BEC4-D1C95E5F03CD}" sibTransId="{764A4949-1D7F-4E09-A65A-195D03D16942}"/>
    <dgm:cxn modelId="{F97310DB-9692-487F-8179-F7AFB148BD90}" type="presOf" srcId="{18CBEBAE-0F3E-4A48-BEEA-D16C6D14849A}" destId="{3B9BC066-219C-4296-A9CE-5574A5531247}" srcOrd="0" destOrd="0" presId="urn:microsoft.com/office/officeart/2005/8/layout/hProcess6"/>
    <dgm:cxn modelId="{E8A70BDF-2F4A-4F65-AE08-F302DACF63F4}" type="presOf" srcId="{4B9D8D26-466D-47FB-AD92-9440F97BD8FC}" destId="{912B6A9F-2EB0-42D4-8C62-C818B596323B}" srcOrd="0" destOrd="0" presId="urn:microsoft.com/office/officeart/2005/8/layout/hProcess6"/>
    <dgm:cxn modelId="{F7B46AE6-1680-4E6C-89CD-77EE4A9FF670}" srcId="{72E38A71-DA2B-4683-A7BB-D32F962B7D3D}" destId="{4B9D8D26-466D-47FB-AD92-9440F97BD8FC}" srcOrd="0" destOrd="0" parTransId="{C84E300D-A47B-4803-82FE-6D88148E2E67}" sibTransId="{7925E3B3-4687-4F3D-90FF-CBD7B2E41720}"/>
    <dgm:cxn modelId="{8C5BC4F3-8BD4-47D4-8AA7-4B43C8967ECB}" type="presOf" srcId="{1D6134F1-A5E3-49BC-AA53-8CA199E6A1F8}" destId="{FA9C3E92-FEE2-4ADB-9330-534C3B1B2604}" srcOrd="1" destOrd="0" presId="urn:microsoft.com/office/officeart/2005/8/layout/hProcess6"/>
    <dgm:cxn modelId="{6F6F81E0-B80A-4CAC-B21F-DB72A03DE5DC}" type="presParOf" srcId="{3B9BC066-219C-4296-A9CE-5574A5531247}" destId="{00868C07-6D43-4790-B331-3775502973CE}" srcOrd="0" destOrd="0" presId="urn:microsoft.com/office/officeart/2005/8/layout/hProcess6"/>
    <dgm:cxn modelId="{54F7F196-E68F-45F1-A08B-7B151DC013F3}" type="presParOf" srcId="{00868C07-6D43-4790-B331-3775502973CE}" destId="{F370FEBD-E6DD-4A50-977A-B380885AB8D6}" srcOrd="0" destOrd="0" presId="urn:microsoft.com/office/officeart/2005/8/layout/hProcess6"/>
    <dgm:cxn modelId="{7CE83653-75C5-4DF4-839F-498372DA36D0}" type="presParOf" srcId="{00868C07-6D43-4790-B331-3775502973CE}" destId="{FFCBA50B-203F-482A-B191-5F0EB346E612}" srcOrd="1" destOrd="0" presId="urn:microsoft.com/office/officeart/2005/8/layout/hProcess6"/>
    <dgm:cxn modelId="{7B9D6022-BA9B-4194-A740-AFD79FDC24F7}" type="presParOf" srcId="{00868C07-6D43-4790-B331-3775502973CE}" destId="{578BBEDC-BC32-46E4-B8CC-F10D4773C772}" srcOrd="2" destOrd="0" presId="urn:microsoft.com/office/officeart/2005/8/layout/hProcess6"/>
    <dgm:cxn modelId="{4339F2CA-7CD6-427C-B445-C16E8DDF85E2}" type="presParOf" srcId="{00868C07-6D43-4790-B331-3775502973CE}" destId="{B83E1AE1-97CD-4924-9AA1-DB218D6F209F}" srcOrd="3" destOrd="0" presId="urn:microsoft.com/office/officeart/2005/8/layout/hProcess6"/>
    <dgm:cxn modelId="{BE847DE4-1929-456A-BC15-47FF24E47B8C}" type="presParOf" srcId="{3B9BC066-219C-4296-A9CE-5574A5531247}" destId="{56A80329-B645-4F5B-8042-04FCFE3756A9}" srcOrd="1" destOrd="0" presId="urn:microsoft.com/office/officeart/2005/8/layout/hProcess6"/>
    <dgm:cxn modelId="{84B35087-A191-4542-8C09-657C7596D8F0}" type="presParOf" srcId="{3B9BC066-219C-4296-A9CE-5574A5531247}" destId="{02D4A471-8CF6-4DB8-86C8-BC8F11C9AEA3}" srcOrd="2" destOrd="0" presId="urn:microsoft.com/office/officeart/2005/8/layout/hProcess6"/>
    <dgm:cxn modelId="{8BEFBB85-9C8A-4BB8-82C3-BF94F2F086B4}" type="presParOf" srcId="{02D4A471-8CF6-4DB8-86C8-BC8F11C9AEA3}" destId="{E6060394-35C4-4E9C-AF36-2B6817E2EE8B}" srcOrd="0" destOrd="0" presId="urn:microsoft.com/office/officeart/2005/8/layout/hProcess6"/>
    <dgm:cxn modelId="{D99917B1-955E-40A3-8770-325AEDA31AC3}" type="presParOf" srcId="{02D4A471-8CF6-4DB8-86C8-BC8F11C9AEA3}" destId="{36E04C72-A381-45EA-97D7-2439D75D5ECB}" srcOrd="1" destOrd="0" presId="urn:microsoft.com/office/officeart/2005/8/layout/hProcess6"/>
    <dgm:cxn modelId="{C41B8003-DA7D-47BB-8EBD-C3A5ACCF1452}" type="presParOf" srcId="{02D4A471-8CF6-4DB8-86C8-BC8F11C9AEA3}" destId="{FA9C3E92-FEE2-4ADB-9330-534C3B1B2604}" srcOrd="2" destOrd="0" presId="urn:microsoft.com/office/officeart/2005/8/layout/hProcess6"/>
    <dgm:cxn modelId="{D22B9372-A2A0-4B31-BE63-B55B6B57665C}" type="presParOf" srcId="{02D4A471-8CF6-4DB8-86C8-BC8F11C9AEA3}" destId="{A12FB7ED-1C63-409B-90DD-FFB2E701141E}" srcOrd="3" destOrd="0" presId="urn:microsoft.com/office/officeart/2005/8/layout/hProcess6"/>
    <dgm:cxn modelId="{F6A76F8B-F799-420D-B9DC-64DA5A7631C0}" type="presParOf" srcId="{3B9BC066-219C-4296-A9CE-5574A5531247}" destId="{9DE0B42C-BE27-40BB-ABF8-1B6AC52DAFF7}" srcOrd="3" destOrd="0" presId="urn:microsoft.com/office/officeart/2005/8/layout/hProcess6"/>
    <dgm:cxn modelId="{853BD6FD-0307-48B7-A1E5-75A678F92A12}" type="presParOf" srcId="{3B9BC066-219C-4296-A9CE-5574A5531247}" destId="{5672BAA4-8FCF-4A84-B1BF-03F15A18FEB5}" srcOrd="4" destOrd="0" presId="urn:microsoft.com/office/officeart/2005/8/layout/hProcess6"/>
    <dgm:cxn modelId="{08D9890C-5D42-489E-AF93-3B77EE50DE35}" type="presParOf" srcId="{5672BAA4-8FCF-4A84-B1BF-03F15A18FEB5}" destId="{F82CAB84-04D1-437E-9A38-5993FB967758}" srcOrd="0" destOrd="0" presId="urn:microsoft.com/office/officeart/2005/8/layout/hProcess6"/>
    <dgm:cxn modelId="{3B44F94C-AC97-425C-A6A2-918BC4D60F37}" type="presParOf" srcId="{5672BAA4-8FCF-4A84-B1BF-03F15A18FEB5}" destId="{912B6A9F-2EB0-42D4-8C62-C818B596323B}" srcOrd="1" destOrd="0" presId="urn:microsoft.com/office/officeart/2005/8/layout/hProcess6"/>
    <dgm:cxn modelId="{87CA7452-626A-411C-A83A-A7C00543F8D8}" type="presParOf" srcId="{5672BAA4-8FCF-4A84-B1BF-03F15A18FEB5}" destId="{F6D6F680-497F-485B-951F-0212A02F2000}" srcOrd="2" destOrd="0" presId="urn:microsoft.com/office/officeart/2005/8/layout/hProcess6"/>
    <dgm:cxn modelId="{0C08864D-54D2-4567-983C-E7FD7B6C5A6E}" type="presParOf" srcId="{5672BAA4-8FCF-4A84-B1BF-03F15A18FEB5}" destId="{883D4C73-CBCE-4AFB-9887-308FB86CEF96}" srcOrd="3" destOrd="0" presId="urn:microsoft.com/office/officeart/2005/8/layout/hProcess6"/>
    <dgm:cxn modelId="{839840DA-34B3-4F5D-A5FA-83F8B62848DF}" type="presParOf" srcId="{3B9BC066-219C-4296-A9CE-5574A5531247}" destId="{CA19F5C8-DEF0-4D1A-B2CB-365D2B846DDC}" srcOrd="5" destOrd="0" presId="urn:microsoft.com/office/officeart/2005/8/layout/hProcess6"/>
    <dgm:cxn modelId="{3447A8D6-611D-4936-88A3-9132607FAEE3}" type="presParOf" srcId="{3B9BC066-219C-4296-A9CE-5574A5531247}" destId="{BFE237A7-3393-4C7C-AD30-CF119FE20260}" srcOrd="6" destOrd="0" presId="urn:microsoft.com/office/officeart/2005/8/layout/hProcess6"/>
    <dgm:cxn modelId="{F4122172-4719-4EB9-A0C7-A0C1561A7A32}" type="presParOf" srcId="{BFE237A7-3393-4C7C-AD30-CF119FE20260}" destId="{2168D663-4AE3-482A-BC70-4A844CBD0E59}" srcOrd="0" destOrd="0" presId="urn:microsoft.com/office/officeart/2005/8/layout/hProcess6"/>
    <dgm:cxn modelId="{35896B72-7532-4A11-8B80-DED6D7D7CC6D}" type="presParOf" srcId="{BFE237A7-3393-4C7C-AD30-CF119FE20260}" destId="{C57C0AB9-7855-4EE4-8D8E-DF9E17D5795B}" srcOrd="1" destOrd="0" presId="urn:microsoft.com/office/officeart/2005/8/layout/hProcess6"/>
    <dgm:cxn modelId="{6827F3BB-54E6-4E67-9FF3-492DA2D12A1A}" type="presParOf" srcId="{BFE237A7-3393-4C7C-AD30-CF119FE20260}" destId="{6546E538-D6F2-471D-BEE0-EB562A3809C9}" srcOrd="2" destOrd="0" presId="urn:microsoft.com/office/officeart/2005/8/layout/hProcess6"/>
    <dgm:cxn modelId="{B4C99AA7-B205-4CAA-8970-BC4EB88726A0}" type="presParOf" srcId="{BFE237A7-3393-4C7C-AD30-CF119FE20260}" destId="{D8F4DA69-9AA2-4965-A55A-7C2FD0C58FA4}" srcOrd="3" destOrd="0" presId="urn:microsoft.com/office/officeart/2005/8/layout/hProcess6"/>
    <dgm:cxn modelId="{503376B2-3FEF-4E50-B658-3F6043E5C3C8}" type="presParOf" srcId="{3B9BC066-219C-4296-A9CE-5574A5531247}" destId="{44011BCD-5AB5-40FC-918E-14871BFAC7A4}" srcOrd="7" destOrd="0" presId="urn:microsoft.com/office/officeart/2005/8/layout/hProcess6"/>
    <dgm:cxn modelId="{ED6B17DE-B797-4075-B491-670FC7ADD06D}" type="presParOf" srcId="{3B9BC066-219C-4296-A9CE-5574A5531247}" destId="{4F68E9F5-EBEB-4F2C-8C06-B4685B55762A}" srcOrd="8" destOrd="0" presId="urn:microsoft.com/office/officeart/2005/8/layout/hProcess6"/>
    <dgm:cxn modelId="{500848F8-252C-4D69-9AE5-F5588826751A}" type="presParOf" srcId="{4F68E9F5-EBEB-4F2C-8C06-B4685B55762A}" destId="{20BAF413-FEC4-49CC-95D5-799D49E14223}" srcOrd="0" destOrd="0" presId="urn:microsoft.com/office/officeart/2005/8/layout/hProcess6"/>
    <dgm:cxn modelId="{A3C5B353-161B-41BF-860F-A601EE66003B}" type="presParOf" srcId="{4F68E9F5-EBEB-4F2C-8C06-B4685B55762A}" destId="{1E87DA16-FDC9-45F5-A6C0-0061C7011C28}" srcOrd="1" destOrd="0" presId="urn:microsoft.com/office/officeart/2005/8/layout/hProcess6"/>
    <dgm:cxn modelId="{92238E4C-70D0-4F98-855F-C0EBB3C5C98E}" type="presParOf" srcId="{4F68E9F5-EBEB-4F2C-8C06-B4685B55762A}" destId="{9E14138F-F21A-4A7B-B933-14E3FB499C68}" srcOrd="2" destOrd="0" presId="urn:microsoft.com/office/officeart/2005/8/layout/hProcess6"/>
    <dgm:cxn modelId="{29B3DC8E-2676-4DE8-8945-E06363E9689A}" type="presParOf" srcId="{4F68E9F5-EBEB-4F2C-8C06-B4685B55762A}" destId="{3B889BD2-B46F-41AC-AFC7-E577E5AD908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6784F-22C0-447C-995C-470CD0ACCA47}">
      <dsp:nvSpPr>
        <dsp:cNvPr id="0" name=""/>
        <dsp:cNvSpPr/>
      </dsp:nvSpPr>
      <dsp:spPr>
        <a:xfrm>
          <a:off x="5968" y="0"/>
          <a:ext cx="1101467" cy="419602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288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教務處</a:t>
          </a:r>
        </a:p>
      </dsp:txBody>
      <dsp:txXfrm>
        <a:off x="5968" y="0"/>
        <a:ext cx="1101467" cy="1258808"/>
      </dsp:txXfrm>
    </dsp:sp>
    <dsp:sp modelId="{9E180CF6-6783-4DCE-B780-16F914BBEDED}">
      <dsp:nvSpPr>
        <dsp:cNvPr id="0" name=""/>
        <dsp:cNvSpPr/>
      </dsp:nvSpPr>
      <dsp:spPr>
        <a:xfrm>
          <a:off x="116115" y="1259166"/>
          <a:ext cx="881173" cy="82435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ts val="2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教務</a:t>
          </a:r>
          <a:b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主任</a:t>
          </a:r>
        </a:p>
      </dsp:txBody>
      <dsp:txXfrm>
        <a:off x="140259" y="1283310"/>
        <a:ext cx="832885" cy="776063"/>
      </dsp:txXfrm>
    </dsp:sp>
    <dsp:sp modelId="{1E698629-4027-4A30-AD40-6B7A75B7DD29}">
      <dsp:nvSpPr>
        <dsp:cNvPr id="0" name=""/>
        <dsp:cNvSpPr/>
      </dsp:nvSpPr>
      <dsp:spPr>
        <a:xfrm>
          <a:off x="116115" y="2210341"/>
          <a:ext cx="881173" cy="824351"/>
        </a:xfrm>
        <a:prstGeom prst="roundRect">
          <a:avLst>
            <a:gd name="adj" fmla="val 10000"/>
          </a:avLst>
        </a:prstGeom>
        <a:solidFill>
          <a:schemeClr val="accent5">
            <a:hueOff val="212712"/>
            <a:satOff val="-2389"/>
            <a:lumOff val="-51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ts val="2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教學</a:t>
          </a:r>
          <a:b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組長</a:t>
          </a:r>
        </a:p>
      </dsp:txBody>
      <dsp:txXfrm>
        <a:off x="140259" y="2234485"/>
        <a:ext cx="832885" cy="776063"/>
      </dsp:txXfrm>
    </dsp:sp>
    <dsp:sp modelId="{4A78942D-518B-4B3C-B4DE-E43699F5577F}">
      <dsp:nvSpPr>
        <dsp:cNvPr id="0" name=""/>
        <dsp:cNvSpPr/>
      </dsp:nvSpPr>
      <dsp:spPr>
        <a:xfrm>
          <a:off x="116115" y="3161516"/>
          <a:ext cx="881173" cy="824351"/>
        </a:xfrm>
        <a:prstGeom prst="roundRect">
          <a:avLst>
            <a:gd name="adj" fmla="val 10000"/>
          </a:avLst>
        </a:prstGeom>
        <a:solidFill>
          <a:schemeClr val="accent5">
            <a:hueOff val="425424"/>
            <a:satOff val="-4778"/>
            <a:lumOff val="-102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ts val="2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註冊</a:t>
          </a:r>
          <a:b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組長</a:t>
          </a:r>
        </a:p>
      </dsp:txBody>
      <dsp:txXfrm>
        <a:off x="140259" y="3185660"/>
        <a:ext cx="832885" cy="776063"/>
      </dsp:txXfrm>
    </dsp:sp>
    <dsp:sp modelId="{6BBA7C13-316E-41FB-8BBA-D6C4B6392218}">
      <dsp:nvSpPr>
        <dsp:cNvPr id="0" name=""/>
        <dsp:cNvSpPr/>
      </dsp:nvSpPr>
      <dsp:spPr>
        <a:xfrm>
          <a:off x="1190045" y="0"/>
          <a:ext cx="1101467" cy="419602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288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學務處</a:t>
          </a:r>
        </a:p>
      </dsp:txBody>
      <dsp:txXfrm>
        <a:off x="1190045" y="0"/>
        <a:ext cx="1101467" cy="1258808"/>
      </dsp:txXfrm>
    </dsp:sp>
    <dsp:sp modelId="{91FB2D2C-5C12-4665-83CA-207D06FC61DE}">
      <dsp:nvSpPr>
        <dsp:cNvPr id="0" name=""/>
        <dsp:cNvSpPr/>
      </dsp:nvSpPr>
      <dsp:spPr>
        <a:xfrm>
          <a:off x="1300192" y="1260037"/>
          <a:ext cx="881173" cy="1265159"/>
        </a:xfrm>
        <a:prstGeom prst="roundRect">
          <a:avLst>
            <a:gd name="adj" fmla="val 10000"/>
          </a:avLst>
        </a:prstGeom>
        <a:solidFill>
          <a:schemeClr val="accent5">
            <a:hueOff val="638136"/>
            <a:satOff val="-7167"/>
            <a:lumOff val="-15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ts val="2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學務</a:t>
          </a:r>
          <a:b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主任</a:t>
          </a:r>
        </a:p>
      </dsp:txBody>
      <dsp:txXfrm>
        <a:off x="1326001" y="1285846"/>
        <a:ext cx="829555" cy="1213541"/>
      </dsp:txXfrm>
    </dsp:sp>
    <dsp:sp modelId="{C112FACA-9D7E-4420-9434-65D9BBA0C793}">
      <dsp:nvSpPr>
        <dsp:cNvPr id="0" name=""/>
        <dsp:cNvSpPr/>
      </dsp:nvSpPr>
      <dsp:spPr>
        <a:xfrm>
          <a:off x="1300192" y="2719837"/>
          <a:ext cx="881173" cy="1265159"/>
        </a:xfrm>
        <a:prstGeom prst="roundRect">
          <a:avLst>
            <a:gd name="adj" fmla="val 10000"/>
          </a:avLst>
        </a:prstGeom>
        <a:solidFill>
          <a:schemeClr val="accent5">
            <a:hueOff val="850848"/>
            <a:satOff val="-9556"/>
            <a:lumOff val="-20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ts val="2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訓育</a:t>
          </a:r>
          <a:b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組長</a:t>
          </a:r>
        </a:p>
      </dsp:txBody>
      <dsp:txXfrm>
        <a:off x="1326001" y="2745646"/>
        <a:ext cx="829555" cy="1213541"/>
      </dsp:txXfrm>
    </dsp:sp>
    <dsp:sp modelId="{D9C858AF-38ED-41FA-ADF2-8571D4F9B9BC}">
      <dsp:nvSpPr>
        <dsp:cNvPr id="0" name=""/>
        <dsp:cNvSpPr/>
      </dsp:nvSpPr>
      <dsp:spPr>
        <a:xfrm>
          <a:off x="2374122" y="0"/>
          <a:ext cx="1101467" cy="419602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288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輔導室</a:t>
          </a:r>
        </a:p>
      </dsp:txBody>
      <dsp:txXfrm>
        <a:off x="2374122" y="0"/>
        <a:ext cx="1101467" cy="1258808"/>
      </dsp:txXfrm>
    </dsp:sp>
    <dsp:sp modelId="{779BE30D-5246-48E7-91A7-A3862408C7E2}">
      <dsp:nvSpPr>
        <dsp:cNvPr id="0" name=""/>
        <dsp:cNvSpPr/>
      </dsp:nvSpPr>
      <dsp:spPr>
        <a:xfrm>
          <a:off x="2484269" y="1260037"/>
          <a:ext cx="881173" cy="1265159"/>
        </a:xfrm>
        <a:prstGeom prst="roundRect">
          <a:avLst>
            <a:gd name="adj" fmla="val 10000"/>
          </a:avLst>
        </a:prstGeom>
        <a:solidFill>
          <a:schemeClr val="accent5">
            <a:hueOff val="1063560"/>
            <a:satOff val="-11946"/>
            <a:lumOff val="-25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ts val="2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輔導主任</a:t>
          </a:r>
        </a:p>
      </dsp:txBody>
      <dsp:txXfrm>
        <a:off x="2510078" y="1285846"/>
        <a:ext cx="829555" cy="1213541"/>
      </dsp:txXfrm>
    </dsp:sp>
    <dsp:sp modelId="{28CAE9FE-5DCA-4177-9DA6-6BF7B5F4168F}">
      <dsp:nvSpPr>
        <dsp:cNvPr id="0" name=""/>
        <dsp:cNvSpPr/>
      </dsp:nvSpPr>
      <dsp:spPr>
        <a:xfrm>
          <a:off x="2484269" y="2719837"/>
          <a:ext cx="881173" cy="1265159"/>
        </a:xfrm>
        <a:prstGeom prst="roundRect">
          <a:avLst>
            <a:gd name="adj" fmla="val 10000"/>
          </a:avLst>
        </a:prstGeom>
        <a:solidFill>
          <a:schemeClr val="accent5">
            <a:hueOff val="1276272"/>
            <a:satOff val="-14335"/>
            <a:lumOff val="-3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ts val="2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資料</a:t>
          </a:r>
          <a:b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組長</a:t>
          </a:r>
        </a:p>
      </dsp:txBody>
      <dsp:txXfrm>
        <a:off x="2510078" y="2745646"/>
        <a:ext cx="829555" cy="1213541"/>
      </dsp:txXfrm>
    </dsp:sp>
    <dsp:sp modelId="{A91A96FB-E398-45AB-886D-9F6761B17DFE}">
      <dsp:nvSpPr>
        <dsp:cNvPr id="0" name=""/>
        <dsp:cNvSpPr/>
      </dsp:nvSpPr>
      <dsp:spPr>
        <a:xfrm>
          <a:off x="3579050" y="0"/>
          <a:ext cx="1101467" cy="419602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288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圖書館</a:t>
          </a:r>
        </a:p>
      </dsp:txBody>
      <dsp:txXfrm>
        <a:off x="3579050" y="0"/>
        <a:ext cx="1101467" cy="1258808"/>
      </dsp:txXfrm>
    </dsp:sp>
    <dsp:sp modelId="{248A4D66-8860-4F93-900C-6086DA9F0EFA}">
      <dsp:nvSpPr>
        <dsp:cNvPr id="0" name=""/>
        <dsp:cNvSpPr/>
      </dsp:nvSpPr>
      <dsp:spPr>
        <a:xfrm>
          <a:off x="3668346" y="1258808"/>
          <a:ext cx="881173" cy="2727418"/>
        </a:xfrm>
        <a:prstGeom prst="roundRect">
          <a:avLst>
            <a:gd name="adj" fmla="val 10000"/>
          </a:avLst>
        </a:prstGeom>
        <a:solidFill>
          <a:schemeClr val="accent5">
            <a:hueOff val="1488984"/>
            <a:satOff val="-16724"/>
            <a:lumOff val="-3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ts val="288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資訊組長</a:t>
          </a:r>
        </a:p>
      </dsp:txBody>
      <dsp:txXfrm>
        <a:off x="3694155" y="1284617"/>
        <a:ext cx="829555" cy="2675800"/>
      </dsp:txXfrm>
    </dsp:sp>
    <dsp:sp modelId="{95A5A584-B895-4712-BF72-6522E3C60D15}">
      <dsp:nvSpPr>
        <dsp:cNvPr id="0" name=""/>
        <dsp:cNvSpPr/>
      </dsp:nvSpPr>
      <dsp:spPr>
        <a:xfrm>
          <a:off x="4742277" y="0"/>
          <a:ext cx="1101467" cy="419602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88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教師代表</a:t>
          </a:r>
        </a:p>
      </dsp:txBody>
      <dsp:txXfrm>
        <a:off x="4742277" y="0"/>
        <a:ext cx="1101467" cy="1258808"/>
      </dsp:txXfrm>
    </dsp:sp>
    <dsp:sp modelId="{3D5946B7-07D4-4DCE-AAA2-81F31673EC14}">
      <dsp:nvSpPr>
        <dsp:cNvPr id="0" name=""/>
        <dsp:cNvSpPr/>
      </dsp:nvSpPr>
      <dsp:spPr>
        <a:xfrm>
          <a:off x="4852423" y="1258808"/>
          <a:ext cx="881173" cy="2727418"/>
        </a:xfrm>
        <a:prstGeom prst="roundRect">
          <a:avLst>
            <a:gd name="adj" fmla="val 10000"/>
          </a:avLst>
        </a:prstGeom>
        <a:solidFill>
          <a:schemeClr val="accent5">
            <a:hueOff val="1701696"/>
            <a:satOff val="-19113"/>
            <a:lumOff val="-4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ts val="288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</a:p>
      </dsp:txBody>
      <dsp:txXfrm>
        <a:off x="4878232" y="1284617"/>
        <a:ext cx="829555" cy="2675800"/>
      </dsp:txXfrm>
    </dsp:sp>
    <dsp:sp modelId="{F0148DC4-9897-4624-A864-188A2254C09C}">
      <dsp:nvSpPr>
        <dsp:cNvPr id="0" name=""/>
        <dsp:cNvSpPr/>
      </dsp:nvSpPr>
      <dsp:spPr>
        <a:xfrm>
          <a:off x="5896306" y="0"/>
          <a:ext cx="1101467" cy="419602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88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家長代表</a:t>
          </a:r>
        </a:p>
      </dsp:txBody>
      <dsp:txXfrm>
        <a:off x="5896306" y="0"/>
        <a:ext cx="1101467" cy="1258808"/>
      </dsp:txXfrm>
    </dsp:sp>
    <dsp:sp modelId="{A75B4226-9899-4828-BAFB-7DB3FF3356DC}">
      <dsp:nvSpPr>
        <dsp:cNvPr id="0" name=""/>
        <dsp:cNvSpPr/>
      </dsp:nvSpPr>
      <dsp:spPr>
        <a:xfrm>
          <a:off x="6036500" y="1258808"/>
          <a:ext cx="881173" cy="2727418"/>
        </a:xfrm>
        <a:prstGeom prst="roundRect">
          <a:avLst>
            <a:gd name="adj" fmla="val 10000"/>
          </a:avLst>
        </a:prstGeom>
        <a:solidFill>
          <a:schemeClr val="accent5">
            <a:hueOff val="1914408"/>
            <a:satOff val="-21502"/>
            <a:lumOff val="-4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ts val="288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</a:p>
      </dsp:txBody>
      <dsp:txXfrm>
        <a:off x="6062309" y="1284617"/>
        <a:ext cx="829555" cy="2675800"/>
      </dsp:txXfrm>
    </dsp:sp>
    <dsp:sp modelId="{AA4AD743-EB29-4E30-A37A-634E0DB9668D}">
      <dsp:nvSpPr>
        <dsp:cNvPr id="0" name=""/>
        <dsp:cNvSpPr/>
      </dsp:nvSpPr>
      <dsp:spPr>
        <a:xfrm>
          <a:off x="7116399" y="0"/>
          <a:ext cx="1101467" cy="419602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88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學生代表</a:t>
          </a:r>
        </a:p>
      </dsp:txBody>
      <dsp:txXfrm>
        <a:off x="7116399" y="0"/>
        <a:ext cx="1101467" cy="1258808"/>
      </dsp:txXfrm>
    </dsp:sp>
    <dsp:sp modelId="{66BE4755-CDD9-494C-86E4-F7A214364E70}">
      <dsp:nvSpPr>
        <dsp:cNvPr id="0" name=""/>
        <dsp:cNvSpPr/>
      </dsp:nvSpPr>
      <dsp:spPr>
        <a:xfrm>
          <a:off x="7220577" y="1258808"/>
          <a:ext cx="881173" cy="2727418"/>
        </a:xfrm>
        <a:prstGeom prst="roundRect">
          <a:avLst>
            <a:gd name="adj" fmla="val 10000"/>
          </a:avLst>
        </a:prstGeom>
        <a:solidFill>
          <a:schemeClr val="accent5">
            <a:hueOff val="2127120"/>
            <a:satOff val="-23891"/>
            <a:lumOff val="-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ts val="288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</a:p>
      </dsp:txBody>
      <dsp:txXfrm>
        <a:off x="7246386" y="1284617"/>
        <a:ext cx="829555" cy="2675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5D7C75-71F5-4520-B95C-9DCE0B2D26D8}">
      <dsp:nvSpPr>
        <dsp:cNvPr id="0" name=""/>
        <dsp:cNvSpPr/>
      </dsp:nvSpPr>
      <dsp:spPr>
        <a:xfrm rot="5400000">
          <a:off x="5047939" y="-2170499"/>
          <a:ext cx="774448" cy="511544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建置與管理學生學習歷程檔案平臺。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協助各組完成資料登錄及上傳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提交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</a:p>
      </dsp:txBody>
      <dsp:txXfrm rot="-5400000">
        <a:off x="2877440" y="37805"/>
        <a:ext cx="5077643" cy="698838"/>
      </dsp:txXfrm>
    </dsp:sp>
    <dsp:sp modelId="{6A0311EA-E270-430E-8C69-EF2E3FF7F337}">
      <dsp:nvSpPr>
        <dsp:cNvPr id="0" name=""/>
        <dsp:cNvSpPr/>
      </dsp:nvSpPr>
      <dsp:spPr>
        <a:xfrm>
          <a:off x="0" y="504"/>
          <a:ext cx="2877439" cy="8087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資訊組</a:t>
          </a:r>
        </a:p>
      </dsp:txBody>
      <dsp:txXfrm>
        <a:off x="39478" y="39982"/>
        <a:ext cx="2798483" cy="729762"/>
      </dsp:txXfrm>
    </dsp:sp>
    <dsp:sp modelId="{EF827394-D7A8-4A5B-9465-952564D8720A}">
      <dsp:nvSpPr>
        <dsp:cNvPr id="0" name=""/>
        <dsp:cNvSpPr/>
      </dsp:nvSpPr>
      <dsp:spPr>
        <a:xfrm rot="5400000">
          <a:off x="5047939" y="-1303705"/>
          <a:ext cx="774448" cy="511544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登錄「選修課程名稱」、登錄學生修課科目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辦理教師研習、上傳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提交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學生學習成果。</a:t>
          </a:r>
        </a:p>
      </dsp:txBody>
      <dsp:txXfrm rot="-5400000">
        <a:off x="2877440" y="904599"/>
        <a:ext cx="5077643" cy="698838"/>
      </dsp:txXfrm>
    </dsp:sp>
    <dsp:sp modelId="{67F69E2B-2B03-486F-A104-CA3D308779CA}">
      <dsp:nvSpPr>
        <dsp:cNvPr id="0" name=""/>
        <dsp:cNvSpPr/>
      </dsp:nvSpPr>
      <dsp:spPr>
        <a:xfrm>
          <a:off x="0" y="849659"/>
          <a:ext cx="2877439" cy="80871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教學組</a:t>
          </a:r>
        </a:p>
      </dsp:txBody>
      <dsp:txXfrm>
        <a:off x="39478" y="889137"/>
        <a:ext cx="2798483" cy="729762"/>
      </dsp:txXfrm>
    </dsp:sp>
    <dsp:sp modelId="{C389F77A-FD54-42B0-A810-1ED0D891E02A}">
      <dsp:nvSpPr>
        <dsp:cNvPr id="0" name=""/>
        <dsp:cNvSpPr/>
      </dsp:nvSpPr>
      <dsp:spPr>
        <a:xfrm rot="5400000">
          <a:off x="5047939" y="-454550"/>
          <a:ext cx="774448" cy="511544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登錄學生學籍資料、登錄學業成績表現。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提交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學生成績資料。</a:t>
          </a:r>
        </a:p>
      </dsp:txBody>
      <dsp:txXfrm rot="-5400000">
        <a:off x="2877440" y="1753754"/>
        <a:ext cx="5077643" cy="698838"/>
      </dsp:txXfrm>
    </dsp:sp>
    <dsp:sp modelId="{F4CC1A5C-B05A-4B1B-A89F-21072D982EE1}">
      <dsp:nvSpPr>
        <dsp:cNvPr id="0" name=""/>
        <dsp:cNvSpPr/>
      </dsp:nvSpPr>
      <dsp:spPr>
        <a:xfrm>
          <a:off x="0" y="1698813"/>
          <a:ext cx="2877439" cy="80871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註冊組</a:t>
          </a:r>
        </a:p>
      </dsp:txBody>
      <dsp:txXfrm>
        <a:off x="39478" y="1738291"/>
        <a:ext cx="2798483" cy="729762"/>
      </dsp:txXfrm>
    </dsp:sp>
    <dsp:sp modelId="{F160B1C8-2234-4F91-ABD0-96198EA6E594}">
      <dsp:nvSpPr>
        <dsp:cNvPr id="0" name=""/>
        <dsp:cNvSpPr/>
      </dsp:nvSpPr>
      <dsp:spPr>
        <a:xfrm rot="5400000">
          <a:off x="5047939" y="394603"/>
          <a:ext cx="774448" cy="511544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登錄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提交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學生出缺及獎懲資料。</a:t>
          </a:r>
        </a:p>
      </dsp:txBody>
      <dsp:txXfrm rot="-5400000">
        <a:off x="2877440" y="2602908"/>
        <a:ext cx="5077643" cy="698838"/>
      </dsp:txXfrm>
    </dsp:sp>
    <dsp:sp modelId="{3333350E-19FE-4E5D-821A-9A6820B24326}">
      <dsp:nvSpPr>
        <dsp:cNvPr id="0" name=""/>
        <dsp:cNvSpPr/>
      </dsp:nvSpPr>
      <dsp:spPr>
        <a:xfrm>
          <a:off x="0" y="2547968"/>
          <a:ext cx="2877439" cy="8087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生輔組</a:t>
          </a:r>
        </a:p>
      </dsp:txBody>
      <dsp:txXfrm>
        <a:off x="39478" y="2587446"/>
        <a:ext cx="2798483" cy="729762"/>
      </dsp:txXfrm>
    </dsp:sp>
    <dsp:sp modelId="{D8466E68-2218-45CB-9CF8-6367D56BBDE0}">
      <dsp:nvSpPr>
        <dsp:cNvPr id="0" name=""/>
        <dsp:cNvSpPr/>
      </dsp:nvSpPr>
      <dsp:spPr>
        <a:xfrm rot="5400000">
          <a:off x="5047939" y="1243758"/>
          <a:ext cx="774448" cy="5115448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登錄及上傳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提交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學生多元表現資料。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辦理親職說明會。</a:t>
          </a:r>
        </a:p>
      </dsp:txBody>
      <dsp:txXfrm rot="-5400000">
        <a:off x="2877440" y="3452063"/>
        <a:ext cx="5077643" cy="698838"/>
      </dsp:txXfrm>
    </dsp:sp>
    <dsp:sp modelId="{EE0ABAF2-FE42-4B48-B0A8-B64FFD92FD92}">
      <dsp:nvSpPr>
        <dsp:cNvPr id="0" name=""/>
        <dsp:cNvSpPr/>
      </dsp:nvSpPr>
      <dsp:spPr>
        <a:xfrm>
          <a:off x="0" y="3415715"/>
          <a:ext cx="2877439" cy="8087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訓育組</a:t>
          </a:r>
        </a:p>
      </dsp:txBody>
      <dsp:txXfrm>
        <a:off x="39478" y="3455193"/>
        <a:ext cx="2798483" cy="729762"/>
      </dsp:txXfrm>
    </dsp:sp>
    <dsp:sp modelId="{6B0DF8E8-DCEA-494F-B4CA-DFA5404909CE}">
      <dsp:nvSpPr>
        <dsp:cNvPr id="0" name=""/>
        <dsp:cNvSpPr/>
      </dsp:nvSpPr>
      <dsp:spPr>
        <a:xfrm rot="5400000">
          <a:off x="5047939" y="2092913"/>
          <a:ext cx="774448" cy="511544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登錄「學群</a:t>
          </a:r>
          <a:r>
            <a:rPr 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類群</a:t>
          </a:r>
          <a:r>
            <a:rPr 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探索與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生涯</a:t>
          </a:r>
          <a:r>
            <a:rPr 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規劃」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辦理學生選課輔導與檔案、登錄等訓練。</a:t>
          </a:r>
        </a:p>
      </dsp:txBody>
      <dsp:txXfrm rot="-5400000">
        <a:off x="2877440" y="4301218"/>
        <a:ext cx="5077643" cy="698838"/>
      </dsp:txXfrm>
    </dsp:sp>
    <dsp:sp modelId="{BA37387B-5445-4BD9-80EA-CEAC0D1B0755}">
      <dsp:nvSpPr>
        <dsp:cNvPr id="0" name=""/>
        <dsp:cNvSpPr/>
      </dsp:nvSpPr>
      <dsp:spPr>
        <a:xfrm>
          <a:off x="0" y="4246278"/>
          <a:ext cx="2877439" cy="8087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輔導室</a:t>
          </a:r>
        </a:p>
      </dsp:txBody>
      <dsp:txXfrm>
        <a:off x="39478" y="4285756"/>
        <a:ext cx="2798483" cy="729762"/>
      </dsp:txXfrm>
    </dsp:sp>
    <dsp:sp modelId="{C19D89BD-AFD5-4170-BAB5-86EE37AA0A41}">
      <dsp:nvSpPr>
        <dsp:cNvPr id="0" name=""/>
        <dsp:cNvSpPr/>
      </dsp:nvSpPr>
      <dsp:spPr>
        <a:xfrm rot="5400000">
          <a:off x="5047939" y="2942067"/>
          <a:ext cx="774448" cy="511544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登錄課程諮詢紀錄。</a:t>
          </a:r>
        </a:p>
      </dsp:txBody>
      <dsp:txXfrm rot="-5400000">
        <a:off x="2877440" y="5150372"/>
        <a:ext cx="5077643" cy="698838"/>
      </dsp:txXfrm>
    </dsp:sp>
    <dsp:sp modelId="{89E210ED-BC33-4E98-96D9-E11FCDF4C0A1}">
      <dsp:nvSpPr>
        <dsp:cNvPr id="0" name=""/>
        <dsp:cNvSpPr/>
      </dsp:nvSpPr>
      <dsp:spPr>
        <a:xfrm>
          <a:off x="0" y="5095432"/>
          <a:ext cx="2877439" cy="80871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課程諮詢教師</a:t>
          </a:r>
        </a:p>
      </dsp:txBody>
      <dsp:txXfrm>
        <a:off x="39478" y="5134910"/>
        <a:ext cx="2798483" cy="7297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1C95F-0EE4-412B-85FD-657AE89F5A91}">
      <dsp:nvSpPr>
        <dsp:cNvPr id="0" name=""/>
        <dsp:cNvSpPr/>
      </dsp:nvSpPr>
      <dsp:spPr>
        <a:xfrm rot="5400000">
          <a:off x="12777" y="794833"/>
          <a:ext cx="1242578" cy="1499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CEE740-95D0-4EB7-997E-E9871F718DB9}">
      <dsp:nvSpPr>
        <dsp:cNvPr id="0" name=""/>
        <dsp:cNvSpPr/>
      </dsp:nvSpPr>
      <dsp:spPr>
        <a:xfrm>
          <a:off x="297551" y="236"/>
          <a:ext cx="1665748" cy="9994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學生學習歷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程平台建置</a:t>
          </a:r>
        </a:p>
      </dsp:txBody>
      <dsp:txXfrm>
        <a:off x="326824" y="29509"/>
        <a:ext cx="1607202" cy="940903"/>
      </dsp:txXfrm>
    </dsp:sp>
    <dsp:sp modelId="{898BC929-5F5F-427B-9B47-E7D8FDD6F3D6}">
      <dsp:nvSpPr>
        <dsp:cNvPr id="0" name=""/>
        <dsp:cNvSpPr/>
      </dsp:nvSpPr>
      <dsp:spPr>
        <a:xfrm rot="5400000">
          <a:off x="12777" y="2044144"/>
          <a:ext cx="1242578" cy="1499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FE1CD-835B-4CA1-B0AC-D340899B68E2}">
      <dsp:nvSpPr>
        <dsp:cNvPr id="0" name=""/>
        <dsp:cNvSpPr/>
      </dsp:nvSpPr>
      <dsp:spPr>
        <a:xfrm>
          <a:off x="297551" y="1249547"/>
          <a:ext cx="1665748" cy="9994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18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學生基本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資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料</a:t>
          </a:r>
          <a:r>
            <a:rPr lang="zh-TW" altLang="en-US" sz="18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登錄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維護</a:t>
          </a:r>
        </a:p>
      </dsp:txBody>
      <dsp:txXfrm>
        <a:off x="326824" y="1278820"/>
        <a:ext cx="1607202" cy="940903"/>
      </dsp:txXfrm>
    </dsp:sp>
    <dsp:sp modelId="{FD208F2D-DBBA-43C6-B63A-29C10214AB00}">
      <dsp:nvSpPr>
        <dsp:cNvPr id="0" name=""/>
        <dsp:cNvSpPr/>
      </dsp:nvSpPr>
      <dsp:spPr>
        <a:xfrm rot="5400000">
          <a:off x="12777" y="3293455"/>
          <a:ext cx="1242578" cy="1499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BBF26-BF35-494C-A9D3-97457C95546A}">
      <dsp:nvSpPr>
        <dsp:cNvPr id="0" name=""/>
        <dsp:cNvSpPr/>
      </dsp:nvSpPr>
      <dsp:spPr>
        <a:xfrm>
          <a:off x="297551" y="2498858"/>
          <a:ext cx="1665748" cy="9994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課程及選課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輔導說明</a:t>
          </a:r>
        </a:p>
      </dsp:txBody>
      <dsp:txXfrm>
        <a:off x="326824" y="2528131"/>
        <a:ext cx="1607202" cy="940903"/>
      </dsp:txXfrm>
    </dsp:sp>
    <dsp:sp modelId="{B2714EA1-DC7C-43B1-9828-34E0FC0F23DE}">
      <dsp:nvSpPr>
        <dsp:cNvPr id="0" name=""/>
        <dsp:cNvSpPr/>
      </dsp:nvSpPr>
      <dsp:spPr>
        <a:xfrm rot="5400000">
          <a:off x="12777" y="4542766"/>
          <a:ext cx="1242578" cy="1499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6AD48-3980-4DDF-85AF-A629ABC1702C}">
      <dsp:nvSpPr>
        <dsp:cNvPr id="0" name=""/>
        <dsp:cNvSpPr/>
      </dsp:nvSpPr>
      <dsp:spPr>
        <a:xfrm>
          <a:off x="297551" y="3748170"/>
          <a:ext cx="1665748" cy="99944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4.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學生檔案建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置及登錄訓練</a:t>
          </a:r>
        </a:p>
      </dsp:txBody>
      <dsp:txXfrm>
        <a:off x="326824" y="3777443"/>
        <a:ext cx="1607202" cy="940903"/>
      </dsp:txXfrm>
    </dsp:sp>
    <dsp:sp modelId="{C65C9424-969B-46E1-B5DE-7B5B742342D4}">
      <dsp:nvSpPr>
        <dsp:cNvPr id="0" name=""/>
        <dsp:cNvSpPr/>
      </dsp:nvSpPr>
      <dsp:spPr>
        <a:xfrm>
          <a:off x="637433" y="5167422"/>
          <a:ext cx="2208712" cy="14991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FC2A4-9037-4363-A28E-B47519924E81}">
      <dsp:nvSpPr>
        <dsp:cNvPr id="0" name=""/>
        <dsp:cNvSpPr/>
      </dsp:nvSpPr>
      <dsp:spPr>
        <a:xfrm>
          <a:off x="297551" y="4997481"/>
          <a:ext cx="1665748" cy="99944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教師平台操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作訓練</a:t>
          </a:r>
        </a:p>
      </dsp:txBody>
      <dsp:txXfrm>
        <a:off x="326824" y="5026754"/>
        <a:ext cx="1607202" cy="940903"/>
      </dsp:txXfrm>
    </dsp:sp>
    <dsp:sp modelId="{32A67263-3E6B-42C8-8C65-909EE42ACD0A}">
      <dsp:nvSpPr>
        <dsp:cNvPr id="0" name=""/>
        <dsp:cNvSpPr/>
      </dsp:nvSpPr>
      <dsp:spPr>
        <a:xfrm rot="16200000">
          <a:off x="2228223" y="4542766"/>
          <a:ext cx="1242578" cy="1499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D711E-7FDE-494C-8963-9D61940DD88A}">
      <dsp:nvSpPr>
        <dsp:cNvPr id="0" name=""/>
        <dsp:cNvSpPr/>
      </dsp:nvSpPr>
      <dsp:spPr>
        <a:xfrm>
          <a:off x="2512996" y="4997481"/>
          <a:ext cx="1665748" cy="9994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學群探索與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就業規劃登錄</a:t>
          </a:r>
        </a:p>
      </dsp:txBody>
      <dsp:txXfrm>
        <a:off x="2542269" y="5026754"/>
        <a:ext cx="1607202" cy="940903"/>
      </dsp:txXfrm>
    </dsp:sp>
    <dsp:sp modelId="{0DFE5D4F-723C-4606-872E-28A91C0159CD}">
      <dsp:nvSpPr>
        <dsp:cNvPr id="0" name=""/>
        <dsp:cNvSpPr/>
      </dsp:nvSpPr>
      <dsp:spPr>
        <a:xfrm rot="16200000">
          <a:off x="2228223" y="3293455"/>
          <a:ext cx="1242578" cy="1499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35D5C-6C98-41D7-AF2F-26F882BBCC96}">
      <dsp:nvSpPr>
        <dsp:cNvPr id="0" name=""/>
        <dsp:cNvSpPr/>
      </dsp:nvSpPr>
      <dsp:spPr>
        <a:xfrm>
          <a:off x="2512996" y="3748170"/>
          <a:ext cx="1665748" cy="9994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7.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學生選課作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業登錄</a:t>
          </a:r>
        </a:p>
      </dsp:txBody>
      <dsp:txXfrm>
        <a:off x="2542269" y="3777443"/>
        <a:ext cx="1607202" cy="940903"/>
      </dsp:txXfrm>
    </dsp:sp>
    <dsp:sp modelId="{9216DE2C-1F9D-4DF4-A56A-3D92124C326E}">
      <dsp:nvSpPr>
        <dsp:cNvPr id="0" name=""/>
        <dsp:cNvSpPr/>
      </dsp:nvSpPr>
      <dsp:spPr>
        <a:xfrm rot="16200000">
          <a:off x="2228223" y="2044144"/>
          <a:ext cx="1242578" cy="1499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5442C-B713-4A65-9032-5DE9B1418FC1}">
      <dsp:nvSpPr>
        <dsp:cNvPr id="0" name=""/>
        <dsp:cNvSpPr/>
      </dsp:nvSpPr>
      <dsp:spPr>
        <a:xfrm>
          <a:off x="2512996" y="2498858"/>
          <a:ext cx="1665748" cy="9994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8.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課程諮詢紀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錄登錄</a:t>
          </a:r>
        </a:p>
      </dsp:txBody>
      <dsp:txXfrm>
        <a:off x="2542269" y="2528131"/>
        <a:ext cx="1607202" cy="940903"/>
      </dsp:txXfrm>
    </dsp:sp>
    <dsp:sp modelId="{65F9BDA6-8AA3-44C7-A4C5-FC53E9610B52}">
      <dsp:nvSpPr>
        <dsp:cNvPr id="0" name=""/>
        <dsp:cNvSpPr/>
      </dsp:nvSpPr>
      <dsp:spPr>
        <a:xfrm rot="16200000">
          <a:off x="2228223" y="794833"/>
          <a:ext cx="1242578" cy="1499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FC0AC-3E5C-4B08-86DE-80AC0B0E59BA}">
      <dsp:nvSpPr>
        <dsp:cNvPr id="0" name=""/>
        <dsp:cNvSpPr/>
      </dsp:nvSpPr>
      <dsp:spPr>
        <a:xfrm>
          <a:off x="2512996" y="1249547"/>
          <a:ext cx="1665748" cy="99944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9.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學生多元</a:t>
          </a:r>
          <a:b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表現登錄</a:t>
          </a:r>
        </a:p>
      </dsp:txBody>
      <dsp:txXfrm>
        <a:off x="2542269" y="1278820"/>
        <a:ext cx="1607202" cy="940903"/>
      </dsp:txXfrm>
    </dsp:sp>
    <dsp:sp modelId="{882C78C8-E1B0-4181-8D32-415E1EA78C38}">
      <dsp:nvSpPr>
        <dsp:cNvPr id="0" name=""/>
        <dsp:cNvSpPr/>
      </dsp:nvSpPr>
      <dsp:spPr>
        <a:xfrm>
          <a:off x="2852878" y="170177"/>
          <a:ext cx="2208712" cy="14991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2261A-0FDD-4D6A-8296-031D79B171D9}">
      <dsp:nvSpPr>
        <dsp:cNvPr id="0" name=""/>
        <dsp:cNvSpPr/>
      </dsp:nvSpPr>
      <dsp:spPr>
        <a:xfrm>
          <a:off x="2512996" y="236"/>
          <a:ext cx="1665748" cy="99944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10.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課程學習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成果登錄</a:t>
          </a:r>
        </a:p>
      </dsp:txBody>
      <dsp:txXfrm>
        <a:off x="2542269" y="29509"/>
        <a:ext cx="1607202" cy="940903"/>
      </dsp:txXfrm>
    </dsp:sp>
    <dsp:sp modelId="{041670D8-D97B-4790-B0E4-8052A2E135B6}">
      <dsp:nvSpPr>
        <dsp:cNvPr id="0" name=""/>
        <dsp:cNvSpPr/>
      </dsp:nvSpPr>
      <dsp:spPr>
        <a:xfrm rot="5400000">
          <a:off x="4443668" y="794833"/>
          <a:ext cx="1242578" cy="1499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A69BB-7946-4E0F-A107-6C57E0471032}">
      <dsp:nvSpPr>
        <dsp:cNvPr id="0" name=""/>
        <dsp:cNvSpPr/>
      </dsp:nvSpPr>
      <dsp:spPr>
        <a:xfrm>
          <a:off x="4728441" y="236"/>
          <a:ext cx="1665748" cy="9994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出缺勤及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幹部經歷登錄</a:t>
          </a:r>
        </a:p>
      </dsp:txBody>
      <dsp:txXfrm>
        <a:off x="4757714" y="29509"/>
        <a:ext cx="1607202" cy="940903"/>
      </dsp:txXfrm>
    </dsp:sp>
    <dsp:sp modelId="{380E7A26-C3A4-4129-8AC3-477CBF272FCC}">
      <dsp:nvSpPr>
        <dsp:cNvPr id="0" name=""/>
        <dsp:cNvSpPr/>
      </dsp:nvSpPr>
      <dsp:spPr>
        <a:xfrm rot="5400000">
          <a:off x="4443668" y="2044144"/>
          <a:ext cx="1242578" cy="1499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BE98A-597F-4038-99D1-C9C5F1ACBA0A}">
      <dsp:nvSpPr>
        <dsp:cNvPr id="0" name=""/>
        <dsp:cNvSpPr/>
      </dsp:nvSpPr>
      <dsp:spPr>
        <a:xfrm>
          <a:off x="4728441" y="1249547"/>
          <a:ext cx="1665748" cy="9994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課程學習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成果認證</a:t>
          </a:r>
        </a:p>
      </dsp:txBody>
      <dsp:txXfrm>
        <a:off x="4757714" y="1278820"/>
        <a:ext cx="1607202" cy="940903"/>
      </dsp:txXfrm>
    </dsp:sp>
    <dsp:sp modelId="{CB56F1CF-52B8-4718-B85D-5D1867CE0EEA}">
      <dsp:nvSpPr>
        <dsp:cNvPr id="0" name=""/>
        <dsp:cNvSpPr/>
      </dsp:nvSpPr>
      <dsp:spPr>
        <a:xfrm rot="5400000">
          <a:off x="4443668" y="3293455"/>
          <a:ext cx="1242578" cy="1499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33A86-E0EC-41A3-8012-928D6B58682C}">
      <dsp:nvSpPr>
        <dsp:cNvPr id="0" name=""/>
        <dsp:cNvSpPr/>
      </dsp:nvSpPr>
      <dsp:spPr>
        <a:xfrm>
          <a:off x="4728441" y="2498858"/>
          <a:ext cx="1665748" cy="9994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13.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學生課程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學習成果匯出</a:t>
          </a:r>
        </a:p>
      </dsp:txBody>
      <dsp:txXfrm>
        <a:off x="4757714" y="2528131"/>
        <a:ext cx="1607202" cy="940903"/>
      </dsp:txXfrm>
    </dsp:sp>
    <dsp:sp modelId="{8510C7CC-7852-48D7-984A-581A75A44F7A}">
      <dsp:nvSpPr>
        <dsp:cNvPr id="0" name=""/>
        <dsp:cNvSpPr/>
      </dsp:nvSpPr>
      <dsp:spPr>
        <a:xfrm rot="5400000">
          <a:off x="4443668" y="4542766"/>
          <a:ext cx="1242578" cy="1499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8B36F-330E-46DD-A543-B7266541E86F}">
      <dsp:nvSpPr>
        <dsp:cNvPr id="0" name=""/>
        <dsp:cNvSpPr/>
      </dsp:nvSpPr>
      <dsp:spPr>
        <a:xfrm>
          <a:off x="4728441" y="3748170"/>
          <a:ext cx="1665748" cy="99944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14.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學生多元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表現匯出</a:t>
          </a:r>
        </a:p>
      </dsp:txBody>
      <dsp:txXfrm>
        <a:off x="4757714" y="3777443"/>
        <a:ext cx="1607202" cy="940903"/>
      </dsp:txXfrm>
    </dsp:sp>
    <dsp:sp modelId="{68B4DD51-9EEE-48D9-9492-95A4AC8A8D08}">
      <dsp:nvSpPr>
        <dsp:cNvPr id="0" name=""/>
        <dsp:cNvSpPr/>
      </dsp:nvSpPr>
      <dsp:spPr>
        <a:xfrm>
          <a:off x="5068324" y="5167422"/>
          <a:ext cx="2208712" cy="14991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FADCA-0EE9-42D5-B555-4452F39C6574}">
      <dsp:nvSpPr>
        <dsp:cNvPr id="0" name=""/>
        <dsp:cNvSpPr/>
      </dsp:nvSpPr>
      <dsp:spPr>
        <a:xfrm>
          <a:off x="4728441" y="4997481"/>
          <a:ext cx="1665748" cy="99944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15.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學生課程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學習成果提交</a:t>
          </a:r>
        </a:p>
      </dsp:txBody>
      <dsp:txXfrm>
        <a:off x="4757714" y="5026754"/>
        <a:ext cx="1607202" cy="940903"/>
      </dsp:txXfrm>
    </dsp:sp>
    <dsp:sp modelId="{42415610-10DA-47BA-BEE2-1E70D24DC538}">
      <dsp:nvSpPr>
        <dsp:cNvPr id="0" name=""/>
        <dsp:cNvSpPr/>
      </dsp:nvSpPr>
      <dsp:spPr>
        <a:xfrm rot="16200000">
          <a:off x="6659113" y="4542766"/>
          <a:ext cx="1242578" cy="1499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4B204-725B-47FB-813A-2BDD9CB76172}">
      <dsp:nvSpPr>
        <dsp:cNvPr id="0" name=""/>
        <dsp:cNvSpPr/>
      </dsp:nvSpPr>
      <dsp:spPr>
        <a:xfrm>
          <a:off x="6943887" y="4997481"/>
          <a:ext cx="1665748" cy="9994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16.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學生多元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表現提交</a:t>
          </a:r>
        </a:p>
      </dsp:txBody>
      <dsp:txXfrm>
        <a:off x="6973160" y="5026754"/>
        <a:ext cx="1607202" cy="940903"/>
      </dsp:txXfrm>
    </dsp:sp>
    <dsp:sp modelId="{E6F9C1D7-001D-4DFF-8333-47D797F5ACDA}">
      <dsp:nvSpPr>
        <dsp:cNvPr id="0" name=""/>
        <dsp:cNvSpPr/>
      </dsp:nvSpPr>
      <dsp:spPr>
        <a:xfrm rot="16200000">
          <a:off x="6659113" y="3293455"/>
          <a:ext cx="1242578" cy="1499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D5717-2615-4946-B90D-E3874A0FDDA4}">
      <dsp:nvSpPr>
        <dsp:cNvPr id="0" name=""/>
        <dsp:cNvSpPr/>
      </dsp:nvSpPr>
      <dsp:spPr>
        <a:xfrm>
          <a:off x="6943887" y="3748170"/>
          <a:ext cx="1665748" cy="9994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17.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工作小組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成效檢核</a:t>
          </a:r>
        </a:p>
      </dsp:txBody>
      <dsp:txXfrm>
        <a:off x="6973160" y="3777443"/>
        <a:ext cx="1607202" cy="940903"/>
      </dsp:txXfrm>
    </dsp:sp>
    <dsp:sp modelId="{18EF8BE6-F475-4EBB-8F51-70041F76AA71}">
      <dsp:nvSpPr>
        <dsp:cNvPr id="0" name=""/>
        <dsp:cNvSpPr/>
      </dsp:nvSpPr>
      <dsp:spPr>
        <a:xfrm>
          <a:off x="6943887" y="2498858"/>
          <a:ext cx="1665748" cy="9994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18.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平台維護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與建置</a:t>
          </a:r>
        </a:p>
      </dsp:txBody>
      <dsp:txXfrm>
        <a:off x="6973160" y="2528131"/>
        <a:ext cx="1607202" cy="9409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CBA50B-203F-482A-B191-5F0EB346E612}">
      <dsp:nvSpPr>
        <dsp:cNvPr id="0" name=""/>
        <dsp:cNvSpPr/>
      </dsp:nvSpPr>
      <dsp:spPr>
        <a:xfrm>
          <a:off x="294983" y="389770"/>
          <a:ext cx="1166592" cy="101974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ctr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1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學生上傳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1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學習成果</a:t>
          </a:r>
        </a:p>
      </dsp:txBody>
      <dsp:txXfrm>
        <a:off x="586631" y="542732"/>
        <a:ext cx="568714" cy="713824"/>
      </dsp:txXfrm>
    </dsp:sp>
    <dsp:sp modelId="{B83E1AE1-97CD-4924-9AA1-DB218D6F209F}">
      <dsp:nvSpPr>
        <dsp:cNvPr id="0" name=""/>
        <dsp:cNvSpPr/>
      </dsp:nvSpPr>
      <dsp:spPr>
        <a:xfrm>
          <a:off x="3335" y="607996"/>
          <a:ext cx="583296" cy="583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700" kern="1200" dirty="0"/>
            <a:t>1</a:t>
          </a:r>
          <a:endParaRPr lang="zh-TW" altLang="en-US" sz="2700" kern="1200" dirty="0"/>
        </a:p>
      </dsp:txBody>
      <dsp:txXfrm>
        <a:off x="88757" y="693418"/>
        <a:ext cx="412452" cy="412452"/>
      </dsp:txXfrm>
    </dsp:sp>
    <dsp:sp modelId="{36E04C72-A381-45EA-97D7-2439D75D5ECB}">
      <dsp:nvSpPr>
        <dsp:cNvPr id="0" name=""/>
        <dsp:cNvSpPr/>
      </dsp:nvSpPr>
      <dsp:spPr>
        <a:xfrm>
          <a:off x="1826135" y="389770"/>
          <a:ext cx="1166592" cy="101974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學生送出認證成果</a:t>
          </a:r>
        </a:p>
      </dsp:txBody>
      <dsp:txXfrm>
        <a:off x="2117783" y="542732"/>
        <a:ext cx="568714" cy="713824"/>
      </dsp:txXfrm>
    </dsp:sp>
    <dsp:sp modelId="{A12FB7ED-1C63-409B-90DD-FFB2E701141E}">
      <dsp:nvSpPr>
        <dsp:cNvPr id="0" name=""/>
        <dsp:cNvSpPr/>
      </dsp:nvSpPr>
      <dsp:spPr>
        <a:xfrm>
          <a:off x="1534487" y="607996"/>
          <a:ext cx="583296" cy="583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700" kern="1200" dirty="0"/>
            <a:t>2</a:t>
          </a:r>
          <a:endParaRPr lang="zh-TW" altLang="en-US" sz="2700" kern="1200" dirty="0"/>
        </a:p>
      </dsp:txBody>
      <dsp:txXfrm>
        <a:off x="1619909" y="693418"/>
        <a:ext cx="412452" cy="412452"/>
      </dsp:txXfrm>
    </dsp:sp>
    <dsp:sp modelId="{912B6A9F-2EB0-42D4-8C62-C818B596323B}">
      <dsp:nvSpPr>
        <dsp:cNvPr id="0" name=""/>
        <dsp:cNvSpPr/>
      </dsp:nvSpPr>
      <dsp:spPr>
        <a:xfrm>
          <a:off x="3357287" y="389770"/>
          <a:ext cx="1166592" cy="101974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教師認證學習成果</a:t>
          </a:r>
        </a:p>
      </dsp:txBody>
      <dsp:txXfrm>
        <a:off x="3648935" y="542732"/>
        <a:ext cx="568714" cy="713824"/>
      </dsp:txXfrm>
    </dsp:sp>
    <dsp:sp modelId="{883D4C73-CBCE-4AFB-9887-308FB86CEF96}">
      <dsp:nvSpPr>
        <dsp:cNvPr id="0" name=""/>
        <dsp:cNvSpPr/>
      </dsp:nvSpPr>
      <dsp:spPr>
        <a:xfrm>
          <a:off x="3065639" y="607996"/>
          <a:ext cx="583296" cy="583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700" kern="1200" dirty="0"/>
            <a:t>3</a:t>
          </a:r>
          <a:endParaRPr lang="zh-TW" altLang="en-US" sz="2700" kern="1200" dirty="0"/>
        </a:p>
      </dsp:txBody>
      <dsp:txXfrm>
        <a:off x="3151061" y="693418"/>
        <a:ext cx="412452" cy="412452"/>
      </dsp:txXfrm>
    </dsp:sp>
    <dsp:sp modelId="{C57C0AB9-7855-4EE4-8D8E-DF9E17D5795B}">
      <dsp:nvSpPr>
        <dsp:cNvPr id="0" name=""/>
        <dsp:cNvSpPr/>
      </dsp:nvSpPr>
      <dsp:spPr>
        <a:xfrm>
          <a:off x="4888440" y="389770"/>
          <a:ext cx="1166592" cy="101974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學生接收認證結果</a:t>
          </a:r>
        </a:p>
      </dsp:txBody>
      <dsp:txXfrm>
        <a:off x="5180088" y="542732"/>
        <a:ext cx="568714" cy="713824"/>
      </dsp:txXfrm>
    </dsp:sp>
    <dsp:sp modelId="{D8F4DA69-9AA2-4965-A55A-7C2FD0C58FA4}">
      <dsp:nvSpPr>
        <dsp:cNvPr id="0" name=""/>
        <dsp:cNvSpPr/>
      </dsp:nvSpPr>
      <dsp:spPr>
        <a:xfrm>
          <a:off x="4596792" y="607996"/>
          <a:ext cx="583296" cy="583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700" kern="1200" dirty="0"/>
            <a:t>4</a:t>
          </a:r>
          <a:endParaRPr lang="zh-TW" altLang="en-US" sz="2700" kern="1200" dirty="0"/>
        </a:p>
      </dsp:txBody>
      <dsp:txXfrm>
        <a:off x="4682214" y="693418"/>
        <a:ext cx="412452" cy="412452"/>
      </dsp:txXfrm>
    </dsp:sp>
    <dsp:sp modelId="{1E87DA16-FDC9-45F5-A6C0-0061C7011C28}">
      <dsp:nvSpPr>
        <dsp:cNvPr id="0" name=""/>
        <dsp:cNvSpPr/>
      </dsp:nvSpPr>
      <dsp:spPr>
        <a:xfrm>
          <a:off x="6419592" y="389770"/>
          <a:ext cx="1166592" cy="101974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學期勾選學習成果</a:t>
          </a:r>
        </a:p>
      </dsp:txBody>
      <dsp:txXfrm>
        <a:off x="6711240" y="542732"/>
        <a:ext cx="568714" cy="713824"/>
      </dsp:txXfrm>
    </dsp:sp>
    <dsp:sp modelId="{3B889BD2-B46F-41AC-AFC7-E577E5AD9088}">
      <dsp:nvSpPr>
        <dsp:cNvPr id="0" name=""/>
        <dsp:cNvSpPr/>
      </dsp:nvSpPr>
      <dsp:spPr>
        <a:xfrm>
          <a:off x="6127944" y="607996"/>
          <a:ext cx="583296" cy="583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700" kern="1200" dirty="0"/>
            <a:t>5</a:t>
          </a:r>
          <a:endParaRPr lang="zh-TW" altLang="en-US" sz="2700" kern="1200" dirty="0"/>
        </a:p>
      </dsp:txBody>
      <dsp:txXfrm>
        <a:off x="6213366" y="693418"/>
        <a:ext cx="412452" cy="412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9D540-8A48-499B-870D-C0B5FB5CD07A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D2255-CF03-4376-B2DD-357A0DBBC8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17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2255-CF03-4376-B2DD-357A0DBBC85F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7687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9766C-CDF1-452C-B6BF-AB8B7AD89A2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6668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9766C-CDF1-452C-B6BF-AB8B7AD89A2B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813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2255-CF03-4376-B2DD-357A0DBBC85F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9960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2255-CF03-4376-B2DD-357A0DBBC85F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361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A5A-35C0-44CA-A885-0EFDE5E313A4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FF5-93D3-4254-8E8E-BC1A05F6763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112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A5A-35C0-44CA-A885-0EFDE5E313A4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FF5-93D3-4254-8E8E-BC1A05F676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655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A5A-35C0-44CA-A885-0EFDE5E313A4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FF5-93D3-4254-8E8E-BC1A05F676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8593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0569" y="620688"/>
            <a:ext cx="7543800" cy="1018709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A5A-35C0-44CA-A885-0EFDE5E313A4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FF5-93D3-4254-8E8E-BC1A05F6763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834241" y="1750235"/>
            <a:ext cx="765914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653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A5A-35C0-44CA-A885-0EFDE5E313A4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FF5-93D3-4254-8E8E-BC1A05F676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740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A5A-35C0-44CA-A885-0EFDE5E313A4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FF5-93D3-4254-8E8E-BC1A05F6763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11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A5A-35C0-44CA-A885-0EFDE5E313A4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FF5-93D3-4254-8E8E-BC1A05F676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408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A5A-35C0-44CA-A885-0EFDE5E313A4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FF5-93D3-4254-8E8E-BC1A05F676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259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A5A-35C0-44CA-A885-0EFDE5E313A4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FF5-93D3-4254-8E8E-BC1A05F676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27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A5A-35C0-44CA-A885-0EFDE5E313A4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FF5-93D3-4254-8E8E-BC1A05F676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8849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DEFFA5A-35C0-44CA-A885-0EFDE5E313A4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5F4FF5-93D3-4254-8E8E-BC1A05F676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04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FFA5A-35C0-44CA-A885-0EFDE5E313A4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FF5-93D3-4254-8E8E-BC1A05F676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51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EFFA5A-35C0-44CA-A885-0EFDE5E313A4}" type="datetimeFigureOut">
              <a:rPr lang="zh-TW" altLang="en-US" smtClean="0"/>
              <a:t>2019/5/28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35F4FF5-93D3-4254-8E8E-BC1A05F6763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11353760-5775-415A-A929-112DF6E8C8AE}"/>
              </a:ext>
            </a:extLst>
          </p:cNvPr>
          <p:cNvCxnSpPr/>
          <p:nvPr userDrawn="1"/>
        </p:nvCxnSpPr>
        <p:spPr>
          <a:xfrm>
            <a:off x="822959" y="1737361"/>
            <a:ext cx="754380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10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open?id=1f9-wgy8AfZSxYqdk_-uN5uPcc3HA859Y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ooc.tp.edu.tw/" TargetMode="External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tmp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ooc.tp.edu.tw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hyperlink" Target="https://udn.com/news/story/6898/3781856?utm_source=linemobile&amp;utm_medium=share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tmp"/><Relationship Id="rId4" Type="http://schemas.openxmlformats.org/officeDocument/2006/relationships/image" Target="../media/image48.tm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tmp"/><Relationship Id="rId4" Type="http://schemas.openxmlformats.org/officeDocument/2006/relationships/image" Target="../media/image54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tm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2475706"/>
          </a:xfrm>
        </p:spPr>
        <p:txBody>
          <a:bodyPr>
            <a:normAutofit/>
          </a:bodyPr>
          <a:lstStyle/>
          <a:p>
            <a:pPr algn="ctr"/>
            <a:r>
              <a:rPr lang="en-US" altLang="zh-TW" sz="4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4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課綱之學生學習歷程檔案</a:t>
            </a:r>
            <a:br>
              <a:rPr lang="en-US" altLang="zh-TW" sz="4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br>
              <a:rPr lang="en-US" altLang="zh-TW" sz="4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臺北市學生學習歷程檔案系統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371600" y="4725144"/>
            <a:ext cx="6400800" cy="913656"/>
          </a:xfrm>
        </p:spPr>
        <p:txBody>
          <a:bodyPr>
            <a:normAutofit lnSpcReduction="10000"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臺北市立景美女子高級中學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建置學生學習歷程檔案工作小組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3832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56176" y="6488668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資料來源：國教署、高教司</a:t>
            </a:r>
          </a:p>
        </p:txBody>
      </p:sp>
    </p:spTree>
    <p:extLst>
      <p:ext uri="{BB962C8B-B14F-4D97-AF65-F5344CB8AC3E}">
        <p14:creationId xmlns:p14="http://schemas.microsoft.com/office/powerpoint/2010/main" val="403531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56176" y="6488668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資料來源：國教署、高教司</a:t>
            </a:r>
          </a:p>
        </p:txBody>
      </p:sp>
    </p:spTree>
    <p:extLst>
      <p:ext uri="{BB962C8B-B14F-4D97-AF65-F5344CB8AC3E}">
        <p14:creationId xmlns:p14="http://schemas.microsoft.com/office/powerpoint/2010/main" val="2693666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331640" y="6488668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資料來源：國教署、高教司</a:t>
            </a:r>
          </a:p>
        </p:txBody>
      </p:sp>
    </p:spTree>
    <p:extLst>
      <p:ext uri="{BB962C8B-B14F-4D97-AF65-F5344CB8AC3E}">
        <p14:creationId xmlns:p14="http://schemas.microsoft.com/office/powerpoint/2010/main" val="4149934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3963" cy="623731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948264" y="6488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0712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14</a:t>
            </a:fld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228601" y="2436531"/>
            <a:ext cx="5281256" cy="1368152"/>
            <a:chOff x="3408026" y="504337"/>
            <a:chExt cx="3333423" cy="686116"/>
          </a:xfrm>
        </p:grpSpPr>
        <p:sp>
          <p:nvSpPr>
            <p:cNvPr id="6" name="圓角矩形 5"/>
            <p:cNvSpPr/>
            <p:nvPr/>
          </p:nvSpPr>
          <p:spPr>
            <a:xfrm>
              <a:off x="3408026" y="504337"/>
              <a:ext cx="3333423" cy="68611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圓角矩形 4"/>
            <p:cNvSpPr txBox="1"/>
            <p:nvPr/>
          </p:nvSpPr>
          <p:spPr>
            <a:xfrm>
              <a:off x="3441519" y="537830"/>
              <a:ext cx="3266437" cy="6191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005" tIns="40005" rIns="40005" bIns="40005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>
                  <a:solidFill>
                    <a:schemeClr val="accent2">
                      <a:lumMod val="75000"/>
                    </a:schemeClr>
                  </a:solidFill>
                  <a:ea typeface="微軟正黑體" panose="020B0604030504040204" pitchFamily="34" charset="-120"/>
                  <a:hlinkClick r:id="rId2"/>
                </a:rPr>
                <a:t>教育部國民及學前教育署</a:t>
              </a:r>
              <a:endParaRPr lang="en-US" altLang="zh-TW" b="1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  <a:hlinkClick r:id="rId2"/>
              </a:endParaRPr>
            </a:p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>
                  <a:solidFill>
                    <a:schemeClr val="accent2">
                      <a:lumMod val="75000"/>
                    </a:schemeClr>
                  </a:solidFill>
                  <a:ea typeface="微軟正黑體" panose="020B0604030504040204" pitchFamily="34" charset="-120"/>
                  <a:hlinkClick r:id="rId2"/>
                </a:rPr>
                <a:t>建置高級中等教育階段學生學習歷程檔案作業要點</a:t>
              </a:r>
              <a:endParaRPr lang="zh-TW" altLang="en-US" b="1" dirty="0">
                <a:solidFill>
                  <a:schemeClr val="accent2">
                    <a:lumMod val="75000"/>
                  </a:schemeClr>
                </a:solidFill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標題 1"/>
          <p:cNvSpPr txBox="1">
            <a:spLocks/>
          </p:cNvSpPr>
          <p:nvPr/>
        </p:nvSpPr>
        <p:spPr>
          <a:xfrm>
            <a:off x="1143000" y="861236"/>
            <a:ext cx="6858000" cy="7363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法規依據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228601" y="4077072"/>
            <a:ext cx="5228191" cy="1368152"/>
            <a:chOff x="3407459" y="537830"/>
            <a:chExt cx="3333423" cy="68611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2" name="圓角矩形 11"/>
            <p:cNvSpPr/>
            <p:nvPr/>
          </p:nvSpPr>
          <p:spPr>
            <a:xfrm>
              <a:off x="3407459" y="537830"/>
              <a:ext cx="3333423" cy="6861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圓角矩形 4"/>
            <p:cNvSpPr txBox="1"/>
            <p:nvPr/>
          </p:nvSpPr>
          <p:spPr>
            <a:xfrm>
              <a:off x="3441513" y="571323"/>
              <a:ext cx="3266437" cy="6191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005" tIns="40005" rIns="40005" bIns="40005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b="1" u="sng" dirty="0">
                  <a:solidFill>
                    <a:srgbClr val="0070C0"/>
                  </a:solidFill>
                  <a:ea typeface="微軟正黑體" panose="020B0604030504040204" pitchFamily="34" charset="-120"/>
                </a:rPr>
                <a:t>臺北市立</a:t>
              </a:r>
              <a:r>
                <a:rPr lang="zh-TW" altLang="en-US" b="1" u="sng" dirty="0">
                  <a:solidFill>
                    <a:srgbClr val="0070C0"/>
                  </a:solidFill>
                  <a:ea typeface="微軟正黑體" panose="020B0604030504040204" pitchFamily="34" charset="-120"/>
                </a:rPr>
                <a:t>景美女子</a:t>
              </a:r>
              <a:r>
                <a:rPr lang="zh-TW" altLang="zh-TW" b="1" u="sng" dirty="0">
                  <a:solidFill>
                    <a:srgbClr val="0070C0"/>
                  </a:solidFill>
                  <a:ea typeface="微軟正黑體" panose="020B0604030504040204" pitchFamily="34" charset="-120"/>
                </a:rPr>
                <a:t>高級中學學校</a:t>
              </a:r>
              <a:endParaRPr lang="en-US" altLang="zh-TW" b="1" u="sng" dirty="0">
                <a:solidFill>
                  <a:srgbClr val="0070C0"/>
                </a:solidFill>
                <a:ea typeface="微軟正黑體" panose="020B0604030504040204" pitchFamily="34" charset="-120"/>
              </a:endParaRPr>
            </a:p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b="1" u="sng" dirty="0">
                  <a:solidFill>
                    <a:srgbClr val="0070C0"/>
                  </a:solidFill>
                  <a:ea typeface="微軟正黑體" panose="020B0604030504040204" pitchFamily="34" charset="-120"/>
                </a:rPr>
                <a:t>建置學生學習歷程檔案作業補充規定</a:t>
              </a:r>
              <a:endParaRPr lang="zh-TW" altLang="en-US" b="1" u="sng" dirty="0">
                <a:solidFill>
                  <a:srgbClr val="0070C0"/>
                </a:solidFill>
                <a:ea typeface="微軟正黑體" panose="020B0604030504040204" pitchFamily="34" charset="-120"/>
              </a:endParaRPr>
            </a:p>
          </p:txBody>
        </p:sp>
      </p:grpSp>
      <p:sp>
        <p:nvSpPr>
          <p:cNvPr id="27" name="圓角矩形 26"/>
          <p:cNvSpPr/>
          <p:nvPr/>
        </p:nvSpPr>
        <p:spPr>
          <a:xfrm>
            <a:off x="5659881" y="4077070"/>
            <a:ext cx="3016575" cy="1368153"/>
          </a:xfrm>
          <a:prstGeom prst="roundRect">
            <a:avLst/>
          </a:prstGeom>
          <a:noFill/>
          <a:ln w="317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rgbClr val="E13F0D"/>
                </a:solidFill>
                <a:ea typeface="微軟正黑體" panose="020B0604030504040204" pitchFamily="34" charset="-120"/>
              </a:rPr>
              <a:t>107.06.29 </a:t>
            </a:r>
          </a:p>
          <a:p>
            <a:pPr algn="ctr"/>
            <a:r>
              <a:rPr lang="zh-TW" altLang="en-US" sz="3200" dirty="0">
                <a:solidFill>
                  <a:srgbClr val="E13F0D"/>
                </a:solidFill>
                <a:ea typeface="微軟正黑體" panose="020B0604030504040204" pitchFamily="34" charset="-120"/>
              </a:rPr>
              <a:t>校務會議通過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5659881" y="2436530"/>
            <a:ext cx="2944567" cy="1368153"/>
          </a:xfrm>
          <a:prstGeom prst="roundRect">
            <a:avLst/>
          </a:prstGeom>
          <a:noFill/>
          <a:ln w="317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E13F0D"/>
                </a:solidFill>
                <a:ea typeface="微軟正黑體" panose="020B0604030504040204" pitchFamily="34" charset="-120"/>
              </a:rPr>
              <a:t>106.07.26</a:t>
            </a:r>
            <a:r>
              <a:rPr lang="zh-TW" altLang="en-US" sz="2800" dirty="0">
                <a:solidFill>
                  <a:srgbClr val="E13F0D"/>
                </a:solidFill>
                <a:ea typeface="微軟正黑體" panose="020B0604030504040204" pitchFamily="34" charset="-120"/>
              </a:rPr>
              <a:t>  訂定 </a:t>
            </a:r>
            <a:r>
              <a:rPr lang="en-US" altLang="zh-TW" sz="2800" dirty="0">
                <a:solidFill>
                  <a:srgbClr val="E13F0D"/>
                </a:solidFill>
                <a:ea typeface="微軟正黑體" panose="020B0604030504040204" pitchFamily="34" charset="-120"/>
              </a:rPr>
              <a:t>/</a:t>
            </a:r>
            <a:r>
              <a:rPr lang="zh-TW" altLang="en-US" sz="2800" dirty="0">
                <a:solidFill>
                  <a:srgbClr val="E13F0D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solidFill>
                  <a:srgbClr val="E13F0D"/>
                </a:solidFill>
                <a:ea typeface="微軟正黑體" panose="020B0604030504040204" pitchFamily="34" charset="-120"/>
              </a:rPr>
              <a:t>108.08.01</a:t>
            </a:r>
            <a:r>
              <a:rPr lang="zh-TW" altLang="en-US" sz="2800" dirty="0">
                <a:solidFill>
                  <a:srgbClr val="E13F0D"/>
                </a:solidFill>
                <a:ea typeface="微軟正黑體" panose="020B0604030504040204" pitchFamily="34" charset="-120"/>
              </a:rPr>
              <a:t>  生效</a:t>
            </a:r>
            <a:endParaRPr lang="en-US" altLang="zh-TW" sz="2800" dirty="0">
              <a:solidFill>
                <a:srgbClr val="E13F0D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835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845840" y="6395003"/>
            <a:ext cx="7452320" cy="5008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</a:rPr>
              <a:t>本校</a:t>
            </a:r>
            <a:r>
              <a:rPr lang="zh-TW" altLang="zh-TW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</a:rPr>
              <a:t>建置學生學習歷程檔案資料工作小組</a:t>
            </a:r>
            <a:endParaRPr lang="en-US" altLang="zh-TW" sz="3200" b="1" dirty="0">
              <a:solidFill>
                <a:schemeClr val="accent5">
                  <a:lumMod val="20000"/>
                  <a:lumOff val="80000"/>
                </a:schemeClr>
              </a:solidFill>
              <a:latin typeface="微軟正黑體" panose="020B0604030504040204" pitchFamily="34" charset="-120"/>
            </a:endParaRP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722638426"/>
              </p:ext>
            </p:extLst>
          </p:nvPr>
        </p:nvGraphicFramePr>
        <p:xfrm>
          <a:off x="611559" y="1916832"/>
          <a:ext cx="8217867" cy="4196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圓角矩形 9"/>
          <p:cNvSpPr/>
          <p:nvPr/>
        </p:nvSpPr>
        <p:spPr>
          <a:xfrm>
            <a:off x="2289400" y="260648"/>
            <a:ext cx="4968552" cy="82701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校長（召集人）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2289400" y="1228731"/>
            <a:ext cx="4968552" cy="4059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圖書館主任（執行秘書）</a:t>
            </a:r>
          </a:p>
        </p:txBody>
      </p:sp>
    </p:spTree>
    <p:extLst>
      <p:ext uri="{BB962C8B-B14F-4D97-AF65-F5344CB8AC3E}">
        <p14:creationId xmlns:p14="http://schemas.microsoft.com/office/powerpoint/2010/main" val="1792724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4044272F-DCF9-4958-B6E5-5191DDAFD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415240"/>
              </p:ext>
            </p:extLst>
          </p:nvPr>
        </p:nvGraphicFramePr>
        <p:xfrm>
          <a:off x="467544" y="332656"/>
          <a:ext cx="799288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標題 1">
            <a:extLst>
              <a:ext uri="{FF2B5EF4-FFF2-40B4-BE49-F238E27FC236}">
                <a16:creationId xmlns:a16="http://schemas.microsoft.com/office/drawing/2014/main" id="{ED5298F0-4442-46AB-AC5D-FFB792FD6D79}"/>
              </a:ext>
            </a:extLst>
          </p:cNvPr>
          <p:cNvSpPr txBox="1">
            <a:spLocks/>
          </p:cNvSpPr>
          <p:nvPr/>
        </p:nvSpPr>
        <p:spPr>
          <a:xfrm>
            <a:off x="2699792" y="6395003"/>
            <a:ext cx="5598368" cy="5008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zh-TW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</a:rPr>
              <a:t>工作小組</a:t>
            </a:r>
            <a:r>
              <a:rPr lang="zh-TW" alt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</a:rPr>
              <a:t>工作分配</a:t>
            </a:r>
            <a:endParaRPr lang="en-US" altLang="zh-TW" sz="3200" b="1" dirty="0">
              <a:solidFill>
                <a:schemeClr val="accent5">
                  <a:lumMod val="20000"/>
                  <a:lumOff val="80000"/>
                </a:schemeClr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7664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496328522"/>
              </p:ext>
            </p:extLst>
          </p:nvPr>
        </p:nvGraphicFramePr>
        <p:xfrm>
          <a:off x="129308" y="240144"/>
          <a:ext cx="8907187" cy="5997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6948264" y="6488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雲朵形圖說文字 3"/>
          <p:cNvSpPr/>
          <p:nvPr/>
        </p:nvSpPr>
        <p:spPr>
          <a:xfrm>
            <a:off x="6804248" y="188640"/>
            <a:ext cx="2160240" cy="19442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學生學習歷程檔案運作流程</a:t>
            </a:r>
          </a:p>
        </p:txBody>
      </p:sp>
    </p:spTree>
    <p:extLst>
      <p:ext uri="{BB962C8B-B14F-4D97-AF65-F5344CB8AC3E}">
        <p14:creationId xmlns:p14="http://schemas.microsoft.com/office/powerpoint/2010/main" val="751795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角色與權責</a:t>
            </a:r>
            <a:r>
              <a:rPr lang="en-US" altLang="zh-TW" dirty="0"/>
              <a:t>(1)</a:t>
            </a:r>
            <a:endParaRPr lang="zh-TW" altLang="en-US" sz="2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rgbClr val="FF0000"/>
                </a:solidFill>
              </a:rPr>
              <a:t>召集人</a:t>
            </a:r>
            <a:r>
              <a:rPr lang="en-US" altLang="zh-TW" sz="2400" b="1" dirty="0">
                <a:solidFill>
                  <a:srgbClr val="FF0000"/>
                </a:solidFill>
              </a:rPr>
              <a:t>/</a:t>
            </a:r>
            <a:r>
              <a:rPr lang="zh-TW" altLang="en-US" sz="2400" b="1" dirty="0">
                <a:solidFill>
                  <a:srgbClr val="FF0000"/>
                </a:solidFill>
              </a:rPr>
              <a:t>執行秘書</a:t>
            </a:r>
            <a:r>
              <a:rPr lang="zh-TW" altLang="en-US" sz="2400" b="1" dirty="0"/>
              <a:t>：能瀏覽全校學生所有資料。</a:t>
            </a:r>
            <a:endParaRPr lang="en-US" altLang="zh-TW" sz="2400" b="1" dirty="0"/>
          </a:p>
          <a:p>
            <a:pPr marL="265113" indent="-265113"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rgbClr val="FF0000"/>
                </a:solidFill>
              </a:rPr>
              <a:t>課程學習成果提交人員</a:t>
            </a:r>
            <a:r>
              <a:rPr lang="zh-TW" altLang="en-US" sz="2400" b="1" dirty="0"/>
              <a:t>：能瀏覽全校學生課程學習成果資料</a:t>
            </a:r>
            <a:r>
              <a:rPr lang="zh-TW" altLang="en-US" sz="2400" dirty="0"/>
              <a:t>，</a:t>
            </a:r>
            <a:r>
              <a:rPr lang="zh-TW" altLang="en-US" sz="2400" b="1" dirty="0"/>
              <a:t>並於規定時間匯出</a:t>
            </a:r>
            <a:r>
              <a:rPr lang="zh-TW" altLang="en-US" sz="2400" dirty="0"/>
              <a:t>、</a:t>
            </a:r>
            <a:r>
              <a:rPr lang="zh-TW" altLang="en-US" sz="2400" b="1" dirty="0"/>
              <a:t>提交學生匯出認證結果。</a:t>
            </a:r>
            <a:endParaRPr lang="en-US" altLang="zh-TW" sz="2400" b="1" dirty="0"/>
          </a:p>
          <a:p>
            <a:pPr marL="265113" indent="-265113"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rgbClr val="FF0000"/>
                </a:solidFill>
              </a:rPr>
              <a:t>多元表現提交人員</a:t>
            </a:r>
            <a:r>
              <a:rPr lang="zh-TW" altLang="en-US" sz="2400" b="1" dirty="0"/>
              <a:t>：能瀏覽全校學生多元表現資料</a:t>
            </a:r>
            <a:r>
              <a:rPr lang="zh-TW" altLang="en-US" sz="2400" dirty="0"/>
              <a:t>，</a:t>
            </a:r>
            <a:r>
              <a:rPr lang="zh-TW" altLang="en-US" sz="2400" b="1" dirty="0"/>
              <a:t>並於規定時間匯出</a:t>
            </a:r>
            <a:r>
              <a:rPr lang="zh-TW" altLang="en-US" sz="2400" dirty="0"/>
              <a:t>、</a:t>
            </a:r>
            <a:r>
              <a:rPr lang="zh-TW" altLang="en-US" sz="2400" b="1" dirty="0"/>
              <a:t>提交學生匯出之資料。</a:t>
            </a:r>
            <a:endParaRPr lang="en-US" altLang="zh-TW" sz="2400" b="1" dirty="0"/>
          </a:p>
          <a:p>
            <a:pPr marL="265113" indent="-265113"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rgbClr val="FF0000"/>
                </a:solidFill>
              </a:rPr>
              <a:t>幹部經歷紀錄建立人員</a:t>
            </a:r>
            <a:r>
              <a:rPr lang="zh-TW" altLang="en-US" sz="2400" b="1" dirty="0"/>
              <a:t>：能瀏覽全校學生擔任幹部資料</a:t>
            </a:r>
            <a:r>
              <a:rPr lang="zh-TW" altLang="en-US" sz="2400" dirty="0"/>
              <a:t>，</a:t>
            </a:r>
            <a:r>
              <a:rPr lang="zh-TW" altLang="en-US" sz="2400" b="1" dirty="0"/>
              <a:t>並於規定時間進行資料維護。</a:t>
            </a:r>
            <a:endParaRPr lang="en-US" altLang="zh-TW" sz="2400" b="1" dirty="0"/>
          </a:p>
          <a:p>
            <a:pPr marL="265113" indent="-265113"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rgbClr val="FF0000"/>
                </a:solidFill>
              </a:rPr>
              <a:t>出缺勤紀錄建立人員</a:t>
            </a:r>
            <a:r>
              <a:rPr lang="zh-TW" altLang="en-US" sz="2400" b="1" dirty="0"/>
              <a:t>：能瀏覽全校學生出缺勤資料</a:t>
            </a:r>
            <a:r>
              <a:rPr lang="zh-TW" altLang="en-US" sz="2400" dirty="0"/>
              <a:t>，</a:t>
            </a:r>
            <a:r>
              <a:rPr lang="zh-TW" altLang="en-US" sz="2400" b="1" dirty="0"/>
              <a:t>並於規定時間提交學生出缺勤資料。</a:t>
            </a:r>
            <a:endParaRPr lang="zh-TW" altLang="en-US" sz="2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948264" y="6488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</a:t>
            </a:r>
          </a:p>
        </p:txBody>
      </p:sp>
    </p:spTree>
    <p:extLst>
      <p:ext uri="{BB962C8B-B14F-4D97-AF65-F5344CB8AC3E}">
        <p14:creationId xmlns:p14="http://schemas.microsoft.com/office/powerpoint/2010/main" val="3936625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角色與權責</a:t>
            </a:r>
            <a:r>
              <a:rPr lang="en-US" altLang="zh-TW" dirty="0"/>
              <a:t>(2)</a:t>
            </a:r>
            <a:endParaRPr lang="zh-TW" altLang="en-US" sz="2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5113" indent="-265113"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rgbClr val="FF0000"/>
                </a:solidFill>
              </a:rPr>
              <a:t>學生</a:t>
            </a:r>
            <a:r>
              <a:rPr lang="zh-TW" altLang="en-US" sz="2400" b="1" dirty="0"/>
              <a:t>：能瀏覽其個人所有資料</a:t>
            </a:r>
            <a:r>
              <a:rPr lang="zh-TW" altLang="en-US" sz="2400" dirty="0"/>
              <a:t>，</a:t>
            </a:r>
            <a:r>
              <a:rPr lang="zh-TW" altLang="en-US" sz="2400" b="1" dirty="0"/>
              <a:t>能增修選課</a:t>
            </a:r>
            <a:r>
              <a:rPr lang="zh-TW" altLang="en-US" sz="2400" dirty="0"/>
              <a:t>、</a:t>
            </a:r>
            <a:r>
              <a:rPr lang="zh-TW" altLang="en-US" sz="2400" b="1" dirty="0"/>
              <a:t>課程學習成果及多元表現等資料</a:t>
            </a:r>
            <a:r>
              <a:rPr lang="zh-TW" altLang="en-US" sz="2400" dirty="0"/>
              <a:t>，</a:t>
            </a:r>
            <a:r>
              <a:rPr lang="zh-TW" altLang="en-US" sz="2400" b="1" dirty="0"/>
              <a:t>並於規定時間匯出其課程學習成果及多元表現。</a:t>
            </a:r>
            <a:endParaRPr lang="en-US" altLang="zh-TW" sz="2400" b="1" dirty="0"/>
          </a:p>
          <a:p>
            <a:pPr marL="265113" indent="-265113"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rgbClr val="FF0000"/>
                </a:solidFill>
              </a:rPr>
              <a:t>導師</a:t>
            </a:r>
            <a:r>
              <a:rPr lang="zh-TW" altLang="en-US" sz="2400" b="1" dirty="0"/>
              <a:t>：能瀏覽導師班學生資料</a:t>
            </a:r>
            <a:r>
              <a:rPr lang="zh-TW" altLang="en-US" sz="2400" dirty="0"/>
              <a:t>，</a:t>
            </a:r>
            <a:r>
              <a:rPr lang="zh-TW" altLang="en-US" sz="2400" b="1" dirty="0"/>
              <a:t>並於規定時間匯出其評量結果。</a:t>
            </a:r>
            <a:endParaRPr lang="en-US" altLang="zh-TW" sz="2400" b="1" dirty="0"/>
          </a:p>
          <a:p>
            <a:pPr marL="265113" indent="-265113"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rgbClr val="FF0000"/>
                </a:solidFill>
              </a:rPr>
              <a:t>任課教師</a:t>
            </a:r>
            <a:r>
              <a:rPr lang="zh-TW" altLang="en-US" sz="2400" b="1" dirty="0"/>
              <a:t>：能瀏覽其任課班學生資料</a:t>
            </a:r>
            <a:r>
              <a:rPr lang="zh-TW" altLang="en-US" sz="2400" dirty="0"/>
              <a:t>，</a:t>
            </a:r>
            <a:r>
              <a:rPr lang="zh-TW" altLang="en-US" sz="2400" b="1" dirty="0"/>
              <a:t>並於規定時間認證匯出學生課程學習成果。</a:t>
            </a:r>
            <a:endParaRPr lang="en-US" altLang="zh-TW" sz="2400" b="1" dirty="0"/>
          </a:p>
          <a:p>
            <a:pPr marL="265113" indent="-265113"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rgbClr val="FF0000"/>
                </a:solidFill>
              </a:rPr>
              <a:t>課程諮詢教師</a:t>
            </a:r>
            <a:r>
              <a:rPr lang="zh-TW" altLang="en-US" sz="2400" b="1" dirty="0"/>
              <a:t>：能瀏覽其所分配課程諮詢學生資料</a:t>
            </a:r>
            <a:r>
              <a:rPr lang="zh-TW" altLang="en-US" sz="2400" dirty="0"/>
              <a:t>，</a:t>
            </a:r>
            <a:r>
              <a:rPr lang="zh-TW" altLang="en-US" sz="2400" b="1" dirty="0"/>
              <a:t>並於規定時間完成增修</a:t>
            </a:r>
            <a:r>
              <a:rPr lang="zh-TW" altLang="en-US" sz="2400" dirty="0"/>
              <a:t>、</a:t>
            </a:r>
            <a:r>
              <a:rPr lang="zh-TW" altLang="en-US" sz="2400" b="1" dirty="0"/>
              <a:t>匯出學生課程諮詢紀錄。</a:t>
            </a:r>
            <a:endParaRPr lang="en-US" altLang="zh-TW" sz="2400" b="1" dirty="0"/>
          </a:p>
          <a:p>
            <a:pPr>
              <a:buFont typeface="Wingdings" panose="05000000000000000000" pitchFamily="2" charset="2"/>
              <a:buChar char="n"/>
            </a:pP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948264" y="6488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</a:t>
            </a:r>
          </a:p>
        </p:txBody>
      </p:sp>
    </p:spTree>
    <p:extLst>
      <p:ext uri="{BB962C8B-B14F-4D97-AF65-F5344CB8AC3E}">
        <p14:creationId xmlns:p14="http://schemas.microsoft.com/office/powerpoint/2010/main" val="278992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56176" y="6488668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資料來源：國教署、高教司</a:t>
            </a:r>
          </a:p>
        </p:txBody>
      </p:sp>
    </p:spTree>
    <p:extLst>
      <p:ext uri="{BB962C8B-B14F-4D97-AF65-F5344CB8AC3E}">
        <p14:creationId xmlns:p14="http://schemas.microsoft.com/office/powerpoint/2010/main" val="1815863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1143000" y="857250"/>
            <a:ext cx="6858000" cy="73554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</a:rPr>
              <a:t>國教署公版學生學習歷程檔案系統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5922150" y="1065124"/>
            <a:ext cx="1897968" cy="332549"/>
          </a:xfrm>
          <a:prstGeom prst="roundRect">
            <a:avLst/>
          </a:prstGeom>
          <a:solidFill>
            <a:srgbClr val="E5719D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8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填報及上傳流程</a:t>
            </a:r>
          </a:p>
        </p:txBody>
      </p:sp>
      <p:sp>
        <p:nvSpPr>
          <p:cNvPr id="9" name="矩形 8"/>
          <p:cNvSpPr/>
          <p:nvPr/>
        </p:nvSpPr>
        <p:spPr>
          <a:xfrm>
            <a:off x="5605872" y="5373217"/>
            <a:ext cx="22142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zh-TW" altLang="en-US" sz="12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資料來源：國教署簡報</a:t>
            </a:r>
            <a:endParaRPr lang="en-US" altLang="zh-TW" sz="12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t="15678"/>
          <a:stretch/>
        </p:blipFill>
        <p:spPr>
          <a:xfrm>
            <a:off x="1156503" y="1862827"/>
            <a:ext cx="6844497" cy="346988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616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"/>
          <p:cNvSpPr txBox="1">
            <a:spLocks/>
          </p:cNvSpPr>
          <p:nvPr/>
        </p:nvSpPr>
        <p:spPr>
          <a:xfrm>
            <a:off x="1166652" y="174079"/>
            <a:ext cx="6858000" cy="736395"/>
          </a:xfrm>
          <a:prstGeom prst="rect">
            <a:avLst/>
          </a:prstGeom>
          <a:solidFill>
            <a:srgbClr val="3C579A"/>
          </a:solidFill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臺北市學生學習歷程檔案系統</a:t>
            </a:r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5331054" y="387690"/>
            <a:ext cx="2646294" cy="309172"/>
          </a:xfrm>
          <a:prstGeom prst="round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100" b="1" dirty="0">
                <a:solidFill>
                  <a:srgbClr val="F165A8"/>
                </a:solidFill>
              </a:rPr>
              <a:t>角色功能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67722"/>
              </p:ext>
            </p:extLst>
          </p:nvPr>
        </p:nvGraphicFramePr>
        <p:xfrm>
          <a:off x="107504" y="1012815"/>
          <a:ext cx="8856986" cy="5110382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955178747"/>
                    </a:ext>
                  </a:extLst>
                </a:gridCol>
                <a:gridCol w="340933">
                  <a:extLst>
                    <a:ext uri="{9D8B030D-6E8A-4147-A177-3AD203B41FA5}">
                      <a16:colId xmlns:a16="http://schemas.microsoft.com/office/drawing/2014/main" val="1659332824"/>
                    </a:ext>
                  </a:extLst>
                </a:gridCol>
                <a:gridCol w="379144">
                  <a:extLst>
                    <a:ext uri="{9D8B030D-6E8A-4147-A177-3AD203B41FA5}">
                      <a16:colId xmlns:a16="http://schemas.microsoft.com/office/drawing/2014/main" val="70090454"/>
                    </a:ext>
                  </a:extLst>
                </a:gridCol>
                <a:gridCol w="720081">
                  <a:extLst>
                    <a:ext uri="{9D8B030D-6E8A-4147-A177-3AD203B41FA5}">
                      <a16:colId xmlns:a16="http://schemas.microsoft.com/office/drawing/2014/main" val="2176138762"/>
                    </a:ext>
                  </a:extLst>
                </a:gridCol>
                <a:gridCol w="728574">
                  <a:extLst>
                    <a:ext uri="{9D8B030D-6E8A-4147-A177-3AD203B41FA5}">
                      <a16:colId xmlns:a16="http://schemas.microsoft.com/office/drawing/2014/main" val="2996811525"/>
                    </a:ext>
                  </a:extLst>
                </a:gridCol>
                <a:gridCol w="711583">
                  <a:extLst>
                    <a:ext uri="{9D8B030D-6E8A-4147-A177-3AD203B41FA5}">
                      <a16:colId xmlns:a16="http://schemas.microsoft.com/office/drawing/2014/main" val="138326536"/>
                    </a:ext>
                  </a:extLst>
                </a:gridCol>
                <a:gridCol w="432047">
                  <a:extLst>
                    <a:ext uri="{9D8B030D-6E8A-4147-A177-3AD203B41FA5}">
                      <a16:colId xmlns:a16="http://schemas.microsoft.com/office/drawing/2014/main" val="80865880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val="786980133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val="2536001084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val="2187434645"/>
                    </a:ext>
                  </a:extLst>
                </a:gridCol>
                <a:gridCol w="720081">
                  <a:extLst>
                    <a:ext uri="{9D8B030D-6E8A-4147-A177-3AD203B41FA5}">
                      <a16:colId xmlns:a16="http://schemas.microsoft.com/office/drawing/2014/main" val="3893895158"/>
                    </a:ext>
                  </a:extLst>
                </a:gridCol>
                <a:gridCol w="720081">
                  <a:extLst>
                    <a:ext uri="{9D8B030D-6E8A-4147-A177-3AD203B41FA5}">
                      <a16:colId xmlns:a16="http://schemas.microsoft.com/office/drawing/2014/main" val="1342226798"/>
                    </a:ext>
                  </a:extLst>
                </a:gridCol>
                <a:gridCol w="792091">
                  <a:extLst>
                    <a:ext uri="{9D8B030D-6E8A-4147-A177-3AD203B41FA5}">
                      <a16:colId xmlns:a16="http://schemas.microsoft.com/office/drawing/2014/main" val="881655744"/>
                    </a:ext>
                  </a:extLst>
                </a:gridCol>
              </a:tblGrid>
              <a:tr h="88565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 dirty="0">
                          <a:effectLst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跨班級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權限設定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增修學生學習歷程資料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瀏覽學生學習歷程資料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匯出學生學習歷程資料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分享</a:t>
                      </a:r>
                      <a:endParaRPr lang="en-US" altLang="zh-TW" sz="1400" b="0" i="0" u="none" strike="noStrike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學習歷程檔案</a:t>
                      </a:r>
                    </a:p>
                  </a:txBody>
                  <a:tcPr marL="4777" marR="4777" marT="4777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學習歷程檔案回饋</a:t>
                      </a:r>
                    </a:p>
                  </a:txBody>
                  <a:tcPr marL="4777" marR="4777" marT="4777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課程學習成果認證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增修課程諮詢紀錄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提交資料至國教署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學生資料維護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大學營隊公告</a:t>
                      </a:r>
                    </a:p>
                  </a:txBody>
                  <a:tcPr marL="4777" marR="4777" marT="4777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705881"/>
                  </a:ext>
                </a:extLst>
              </a:tr>
              <a:tr h="40493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校管理者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867345"/>
                  </a:ext>
                </a:extLst>
              </a:tr>
              <a:tr h="44529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Ｖ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個人資料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853159"/>
                  </a:ext>
                </a:extLst>
              </a:tr>
              <a:tr h="40712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導師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Ｖ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37462"/>
                  </a:ext>
                </a:extLst>
              </a:tr>
              <a:tr h="34492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授課老師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310187"/>
                  </a:ext>
                </a:extLst>
              </a:tr>
              <a:tr h="34492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輔導老師</a:t>
                      </a: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V</a:t>
                      </a:r>
                      <a:endParaRPr lang="en-US" sz="1400" b="0" u="none" strike="noStrike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400" b="0" u="none" strike="noStrike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400" b="0" u="none" strike="noStrike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V</a:t>
                      </a:r>
                      <a:endParaRPr lang="en-US" sz="1400" b="0" u="none" strike="noStrike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V</a:t>
                      </a:r>
                      <a:endParaRPr lang="en-US" sz="1400" b="0" u="none" strike="noStrike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400" b="0" u="none" strike="noStrike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400" b="0" u="none" strike="noStrike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V</a:t>
                      </a:r>
                      <a:endParaRPr lang="en-US" sz="1400" b="0" u="none" strike="noStrike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400" b="0" u="none" strike="noStrike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400" b="0" u="none" strike="noStrike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400" b="0" u="none" strike="noStrike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13798"/>
                  </a:ext>
                </a:extLst>
              </a:tr>
              <a:tr h="36865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課程諮詢教師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017502"/>
                  </a:ext>
                </a:extLst>
              </a:tr>
              <a:tr h="33623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學習成果提交人員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7267"/>
                  </a:ext>
                </a:extLst>
              </a:tr>
              <a:tr h="33623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多元表現提交人員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+mn-ea"/>
                          <a:ea typeface="+mn-ea"/>
                        </a:rPr>
                        <a:t>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715249"/>
                  </a:ext>
                </a:extLst>
              </a:tr>
              <a:tr h="44529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幹部經歷紀錄建立人員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由校務行政系統資料帶入</a:t>
                      </a: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591346"/>
                  </a:ext>
                </a:extLst>
              </a:tr>
              <a:tr h="44529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出缺勤紀錄建立人員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777" marR="4777" marT="4777" marB="0" anchor="ctr"/>
                </a:tc>
                <a:tc gridSpan="1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由校務行政系統資料帶入</a:t>
                      </a: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69" marR="6369" marT="6369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952366"/>
                  </a:ext>
                </a:extLst>
              </a:tr>
              <a:tr h="34581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大學校系</a:t>
                      </a:r>
                    </a:p>
                  </a:txBody>
                  <a:tcPr marL="4777" marR="4777" marT="4777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Ｖ</a:t>
                      </a:r>
                    </a:p>
                  </a:txBody>
                  <a:tcPr marL="4777" marR="4777" marT="4777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214037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5710227" y="6459786"/>
            <a:ext cx="2322258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1"/>
            <a:r>
              <a:rPr lang="zh-TW" altLang="en-US" sz="1200" b="1" dirty="0">
                <a:latin typeface="微軟正黑體" panose="020B0604030504040204" pitchFamily="34" charset="-120"/>
              </a:rPr>
              <a:t>註：黃底為臺北市系統功能特色</a:t>
            </a:r>
            <a:endParaRPr lang="en-US" altLang="zh-TW" sz="1200" b="1" dirty="0">
              <a:latin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84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5189200" cy="1198180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酷課雲之服務</a:t>
            </a:r>
            <a:br>
              <a:rPr lang="en-US" altLang="zh-TW" sz="3600" dirty="0"/>
            </a:br>
            <a:r>
              <a:rPr lang="en-US" altLang="zh-TW" sz="3600" dirty="0">
                <a:hlinkClick r:id="rId3"/>
              </a:rPr>
              <a:t>http://cooc.tp.edu.tw</a:t>
            </a:r>
            <a:endParaRPr lang="zh-TW" altLang="en-US" sz="36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D9B878E-F7EE-4AC8-9269-493779A61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96" y="183840"/>
            <a:ext cx="1411043" cy="1411043"/>
          </a:xfrm>
          <a:prstGeom prst="rect">
            <a:avLst/>
          </a:prstGeom>
        </p:spPr>
      </p:pic>
      <p:pic>
        <p:nvPicPr>
          <p:cNvPr id="17" name="圖片 16" descr="一張含有 螢幕擷取畫面 的圖片&#10;&#10;自動產生的描述">
            <a:extLst>
              <a:ext uri="{FF2B5EF4-FFF2-40B4-BE49-F238E27FC236}">
                <a16:creationId xmlns:a16="http://schemas.microsoft.com/office/drawing/2014/main" id="{20AB2277-DE58-4401-BE97-223AF19D5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11630"/>
            <a:ext cx="7599463" cy="4425682"/>
          </a:xfrm>
          <a:prstGeom prst="rect">
            <a:avLst/>
          </a:prstGeom>
        </p:spPr>
      </p:pic>
      <p:pic>
        <p:nvPicPr>
          <p:cNvPr id="9" name="圖形 8" descr="手背向前食指朝右指">
            <a:extLst>
              <a:ext uri="{FF2B5EF4-FFF2-40B4-BE49-F238E27FC236}">
                <a16:creationId xmlns:a16="http://schemas.microsoft.com/office/drawing/2014/main" id="{CF31125A-475A-4E65-B6ED-08F60152D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314528">
            <a:off x="5332747" y="44777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6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B14CFF-B656-4CA4-A0CD-4DF03FEF7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052736"/>
            <a:ext cx="7543800" cy="6846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3600" dirty="0"/>
              <a:t>臺北市學習歷程檔案系統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A7AF4F-EB46-4DD3-B892-232CA3007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6" y="1873377"/>
            <a:ext cx="7657068" cy="3931887"/>
          </a:xfrm>
          <a:prstGeom prst="rect">
            <a:avLst/>
          </a:prstGeom>
        </p:spPr>
      </p:pic>
      <p:pic>
        <p:nvPicPr>
          <p:cNvPr id="6" name="圖形 5" descr="手背向前食指朝右指">
            <a:extLst>
              <a:ext uri="{FF2B5EF4-FFF2-40B4-BE49-F238E27FC236}">
                <a16:creationId xmlns:a16="http://schemas.microsoft.com/office/drawing/2014/main" id="{72E9E6EF-04CE-40F1-9E33-690C17A7A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314528">
            <a:off x="868251" y="49818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2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8D6B959-9C75-414E-A296-F98A39B259FD}"/>
              </a:ext>
            </a:extLst>
          </p:cNvPr>
          <p:cNvSpPr/>
          <p:nvPr/>
        </p:nvSpPr>
        <p:spPr>
          <a:xfrm>
            <a:off x="415466" y="5867896"/>
            <a:ext cx="8336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若出現此畫面，請點選「進階」再點「繼續前往」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79721FB-C219-4F12-942B-FE88CF78E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13" y="581099"/>
            <a:ext cx="6469613" cy="5107200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BFB1E20D-B2C5-40D5-907C-FBE82C3B3496}"/>
              </a:ext>
            </a:extLst>
          </p:cNvPr>
          <p:cNvSpPr/>
          <p:nvPr/>
        </p:nvSpPr>
        <p:spPr>
          <a:xfrm>
            <a:off x="1043608" y="4725144"/>
            <a:ext cx="3168352" cy="136815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91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C3DED4-3869-4FFD-B1F9-6E92C169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螢幕擷取畫面 的圖片&#10;&#10;自動產生的描述">
            <a:extLst>
              <a:ext uri="{FF2B5EF4-FFF2-40B4-BE49-F238E27FC236}">
                <a16:creationId xmlns:a16="http://schemas.microsoft.com/office/drawing/2014/main" id="{6616DEC8-1FB8-4DE9-BF03-4FCDADDD7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9" y="264767"/>
            <a:ext cx="7855562" cy="6175192"/>
          </a:xfrm>
        </p:spPr>
      </p:pic>
    </p:spTree>
    <p:extLst>
      <p:ext uri="{BB962C8B-B14F-4D97-AF65-F5344CB8AC3E}">
        <p14:creationId xmlns:p14="http://schemas.microsoft.com/office/powerpoint/2010/main" val="3505512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CC3301-3A9B-4BE6-BBEB-94F1C5E57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7543800" cy="648073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學校網站連結</a:t>
            </a:r>
          </a:p>
        </p:txBody>
      </p:sp>
      <p:pic>
        <p:nvPicPr>
          <p:cNvPr id="12" name="圖片 11" descr="一張含有 螢幕擷取畫面, 地圖 的圖片&#10;&#10;自動產生的描述">
            <a:extLst>
              <a:ext uri="{FF2B5EF4-FFF2-40B4-BE49-F238E27FC236}">
                <a16:creationId xmlns:a16="http://schemas.microsoft.com/office/drawing/2014/main" id="{5D3EFA00-01DA-4363-968B-FBAFAACA9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336"/>
            <a:ext cx="9144000" cy="4569328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61353CD2-6200-448E-B33B-5DD00FBA079C}"/>
              </a:ext>
            </a:extLst>
          </p:cNvPr>
          <p:cNvSpPr/>
          <p:nvPr/>
        </p:nvSpPr>
        <p:spPr>
          <a:xfrm>
            <a:off x="7596336" y="4509120"/>
            <a:ext cx="1547664" cy="14565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345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4" descr="一張含有 螢幕擷取畫面 的圖片&#10;&#10;自動產生的描述">
            <a:extLst>
              <a:ext uri="{FF2B5EF4-FFF2-40B4-BE49-F238E27FC236}">
                <a16:creationId xmlns:a16="http://schemas.microsoft.com/office/drawing/2014/main" id="{388DBDC0-7828-4D36-AF2F-5F567F7BA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9" y="264767"/>
            <a:ext cx="7855562" cy="6175192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8D6B959-9C75-414E-A296-F98A39B259FD}"/>
              </a:ext>
            </a:extLst>
          </p:cNvPr>
          <p:cNvSpPr/>
          <p:nvPr/>
        </p:nvSpPr>
        <p:spPr>
          <a:xfrm>
            <a:off x="579844" y="5909820"/>
            <a:ext cx="8173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先點選右上角「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zh-TW" altLang="en-US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」，再選擇登入方式，教師請選擇「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透過酷課雲登入</a:t>
            </a:r>
            <a:r>
              <a:rPr lang="zh-TW" altLang="en-US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  <a:endParaRPr lang="en-US" altLang="zh-TW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C139366-44AA-4B53-B340-4A2B30967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84" y="2410243"/>
            <a:ext cx="4417725" cy="13328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accent6">
                <a:lumMod val="50000"/>
              </a:schemeClr>
            </a:outerShdw>
            <a:softEdge rad="0"/>
          </a:effectLst>
        </p:spPr>
      </p:pic>
      <p:pic>
        <p:nvPicPr>
          <p:cNvPr id="10" name="圖形 9" descr="手背向前食指朝右指">
            <a:extLst>
              <a:ext uri="{FF2B5EF4-FFF2-40B4-BE49-F238E27FC236}">
                <a16:creationId xmlns:a16="http://schemas.microsoft.com/office/drawing/2014/main" id="{36B8307D-266F-4B69-A032-612C2902E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19558">
            <a:off x="7246535" y="475006"/>
            <a:ext cx="702080" cy="702080"/>
          </a:xfrm>
          <a:prstGeom prst="rect">
            <a:avLst/>
          </a:prstGeom>
        </p:spPr>
      </p:pic>
      <p:pic>
        <p:nvPicPr>
          <p:cNvPr id="16" name="圖形 15" descr="手背向前食指朝右指">
            <a:extLst>
              <a:ext uri="{FF2B5EF4-FFF2-40B4-BE49-F238E27FC236}">
                <a16:creationId xmlns:a16="http://schemas.microsoft.com/office/drawing/2014/main" id="{663A524E-FE20-400C-B36C-03C61F9498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19558">
            <a:off x="4001007" y="3392004"/>
            <a:ext cx="702080" cy="7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600" dirty="0"/>
              <a:t>臺北市學生學習歷程檔案系統</a:t>
            </a:r>
            <a:br>
              <a:rPr lang="en-US" altLang="zh-TW" sz="3600" dirty="0"/>
            </a:br>
            <a:r>
              <a:rPr lang="zh-TW" altLang="en-US" sz="3600" dirty="0"/>
              <a:t>教師及學生帳號之使用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2959" y="1845734"/>
            <a:ext cx="7853497" cy="4391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b="1" dirty="0"/>
              <a:t>首次使用系統，可依下列兩種方式登入：</a:t>
            </a:r>
            <a:endParaRPr lang="en-US" altLang="zh-TW" sz="2400" b="1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2400" b="1" dirty="0"/>
              <a:t>酷課雲帳號（原單一簽入</a:t>
            </a:r>
            <a:r>
              <a:rPr lang="en-US" altLang="zh-TW" sz="2400" b="1" dirty="0"/>
              <a:t>SSO</a:t>
            </a:r>
            <a:r>
              <a:rPr lang="zh-TW" altLang="en-US" sz="2400" b="1" dirty="0"/>
              <a:t>）</a:t>
            </a:r>
            <a:r>
              <a:rPr lang="en-US" altLang="zh-TW" sz="2400" b="1" dirty="0">
                <a:hlinkClick r:id="rId3"/>
              </a:rPr>
              <a:t>http://cooc.tp.edu.tw</a:t>
            </a:r>
            <a:br>
              <a:rPr lang="en-US" altLang="zh-TW" sz="2400" b="1" dirty="0"/>
            </a:br>
            <a:br>
              <a:rPr lang="en-US" altLang="zh-TW" sz="2400" b="1" dirty="0"/>
            </a:br>
            <a:r>
              <a:rPr lang="zh-TW" altLang="en-US" sz="2400" b="1" dirty="0">
                <a:solidFill>
                  <a:srgbClr val="7030A0"/>
                </a:solidFill>
              </a:rPr>
              <a:t>帳號</a:t>
            </a:r>
            <a:r>
              <a:rPr lang="zh-TW" altLang="en-US" sz="2400" b="1" dirty="0"/>
              <a:t>：為申請時所填</a:t>
            </a:r>
            <a:r>
              <a:rPr lang="zh-TW" altLang="en-US" sz="2400" b="1" dirty="0">
                <a:solidFill>
                  <a:srgbClr val="00B050"/>
                </a:solidFill>
              </a:rPr>
              <a:t>電子郵</a:t>
            </a:r>
            <a:br>
              <a:rPr lang="en-US" altLang="zh-TW" sz="2400" b="1" dirty="0">
                <a:solidFill>
                  <a:srgbClr val="00B050"/>
                </a:solidFill>
              </a:rPr>
            </a:br>
            <a:r>
              <a:rPr lang="zh-TW" altLang="en-US" sz="2400" b="1" dirty="0">
                <a:solidFill>
                  <a:srgbClr val="00B050"/>
                </a:solidFill>
              </a:rPr>
              <a:t>件</a:t>
            </a:r>
            <a:r>
              <a:rPr lang="en-US" altLang="zh-TW" sz="2400" b="1" dirty="0">
                <a:solidFill>
                  <a:srgbClr val="00B050"/>
                </a:solidFill>
              </a:rPr>
              <a:t>(E-mail)</a:t>
            </a:r>
            <a:r>
              <a:rPr lang="zh-TW" altLang="en-US" sz="2400" b="1" dirty="0">
                <a:solidFill>
                  <a:srgbClr val="00B050"/>
                </a:solidFill>
              </a:rPr>
              <a:t>信箱</a:t>
            </a:r>
            <a:r>
              <a:rPr lang="zh-TW" altLang="en-US" sz="2400" b="1" dirty="0"/>
              <a:t>，若忘記帳</a:t>
            </a:r>
            <a:br>
              <a:rPr lang="en-US" altLang="zh-TW" sz="2400" b="1" dirty="0"/>
            </a:br>
            <a:r>
              <a:rPr lang="zh-TW" altLang="en-US" sz="2400" b="1" dirty="0"/>
              <a:t>號密碼，可點選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忘記帳號</a:t>
            </a:r>
            <a:r>
              <a:rPr lang="zh-TW" altLang="en-US" sz="2400" b="1" dirty="0"/>
              <a:t>，</a:t>
            </a:r>
            <a:br>
              <a:rPr lang="en-US" altLang="zh-TW" sz="2400" b="1" dirty="0"/>
            </a:br>
            <a:r>
              <a:rPr lang="zh-TW" altLang="en-US" sz="2400" b="1" dirty="0"/>
              <a:t>輸入姓名及身分證字號即可</a:t>
            </a:r>
            <a:br>
              <a:rPr lang="en-US" altLang="zh-TW" sz="2400" b="1" dirty="0"/>
            </a:br>
            <a:br>
              <a:rPr lang="en-US" altLang="zh-TW" sz="2400" b="1" dirty="0"/>
            </a:br>
            <a:r>
              <a:rPr lang="zh-TW" altLang="en-US" sz="2400" b="1" dirty="0">
                <a:solidFill>
                  <a:srgbClr val="0070C0"/>
                </a:solidFill>
              </a:rPr>
              <a:t>密碼</a:t>
            </a:r>
            <a:r>
              <a:rPr lang="zh-TW" altLang="en-US" sz="2400" b="1" dirty="0"/>
              <a:t>：為申請時所填密碼，</a:t>
            </a:r>
            <a:br>
              <a:rPr lang="en-US" altLang="zh-TW" sz="2400" b="1" dirty="0"/>
            </a:br>
            <a:r>
              <a:rPr lang="zh-TW" altLang="en-US" sz="2400" b="1" dirty="0"/>
              <a:t>若忘記密碼，可點選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忘記密</a:t>
            </a:r>
            <a:br>
              <a:rPr lang="en-US" altLang="zh-TW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</a:rPr>
              <a:t>碼</a:t>
            </a:r>
            <a:r>
              <a:rPr lang="zh-TW" altLang="en-US" sz="2400" b="1" dirty="0"/>
              <a:t>，依步驟至電子郵件信箱</a:t>
            </a:r>
            <a:br>
              <a:rPr lang="en-US" altLang="zh-TW" sz="2400" b="1" dirty="0"/>
            </a:br>
            <a:r>
              <a:rPr lang="zh-TW" altLang="en-US" sz="2400" b="1" dirty="0"/>
              <a:t>收信，並重設密碼。</a:t>
            </a:r>
            <a:endParaRPr lang="en-US" altLang="zh-TW" sz="2400" b="1" dirty="0"/>
          </a:p>
          <a:p>
            <a:pPr>
              <a:buFont typeface="Wingdings" panose="05000000000000000000" pitchFamily="2" charset="2"/>
              <a:buChar char="n"/>
            </a:pP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F908BD8-29E7-417D-A607-04574D40F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922981"/>
            <a:ext cx="7900506" cy="574646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D9B878E-F7EE-4AC8-9269-493779A61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717" y="2791973"/>
            <a:ext cx="1411043" cy="14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4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登入校務行政系統</a:t>
            </a:r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8" y="1916832"/>
            <a:ext cx="8058443" cy="446060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向右箭號 4"/>
          <p:cNvSpPr/>
          <p:nvPr/>
        </p:nvSpPr>
        <p:spPr>
          <a:xfrm rot="19883300">
            <a:off x="5811366" y="2706101"/>
            <a:ext cx="648072" cy="22886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77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56176" y="6488668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資料來源：國教署、高教司</a:t>
            </a:r>
          </a:p>
        </p:txBody>
      </p:sp>
    </p:spTree>
    <p:extLst>
      <p:ext uri="{BB962C8B-B14F-4D97-AF65-F5344CB8AC3E}">
        <p14:creationId xmlns:p14="http://schemas.microsoft.com/office/powerpoint/2010/main" val="3369588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670F226-E3B9-49EA-87F9-4C986C899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登入高中校務行政系統</a:t>
            </a:r>
          </a:p>
        </p:txBody>
      </p:sp>
      <p:sp>
        <p:nvSpPr>
          <p:cNvPr id="5" name="直排文字版面配置區 4">
            <a:extLst>
              <a:ext uri="{FF2B5EF4-FFF2-40B4-BE49-F238E27FC236}">
                <a16:creationId xmlns:a16="http://schemas.microsoft.com/office/drawing/2014/main" id="{8FC721F8-1D38-4250-BE4A-5BEFE4259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78" y="1863781"/>
            <a:ext cx="6043561" cy="43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670F226-E3B9-49EA-87F9-4C986C899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新增或取回酷課雲帳號</a:t>
            </a:r>
          </a:p>
        </p:txBody>
      </p:sp>
      <p:sp>
        <p:nvSpPr>
          <p:cNvPr id="5" name="直排文字版面配置區 4">
            <a:extLst>
              <a:ext uri="{FF2B5EF4-FFF2-40B4-BE49-F238E27FC236}">
                <a16:creationId xmlns:a16="http://schemas.microsoft.com/office/drawing/2014/main" id="{8FC721F8-1D38-4250-BE4A-5BEFE4259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80" y="1880727"/>
            <a:ext cx="6007557" cy="4241361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2699792" y="5869094"/>
            <a:ext cx="936104" cy="2529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 descr="一張含有 螢幕擷取畫面 的圖片&#10;&#10;自動產生的描述">
            <a:extLst>
              <a:ext uri="{FF2B5EF4-FFF2-40B4-BE49-F238E27FC236}">
                <a16:creationId xmlns:a16="http://schemas.microsoft.com/office/drawing/2014/main" id="{72DCFF09-3C8C-4018-BCD7-F3A9AA8B1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18" y="2933702"/>
            <a:ext cx="2520280" cy="213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5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670F226-E3B9-49EA-87F9-4C986C899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填寫註冊資料</a:t>
            </a:r>
          </a:p>
        </p:txBody>
      </p:sp>
      <p:sp>
        <p:nvSpPr>
          <p:cNvPr id="5" name="直排文字版面配置區 4">
            <a:extLst>
              <a:ext uri="{FF2B5EF4-FFF2-40B4-BE49-F238E27FC236}">
                <a16:creationId xmlns:a16="http://schemas.microsoft.com/office/drawing/2014/main" id="{8FC721F8-1D38-4250-BE4A-5BEFE4259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49" y="1845734"/>
            <a:ext cx="6330501" cy="4247562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 descr="一張含有 螢幕擷取畫面 的圖片&#10;&#10;自動產生的描述">
            <a:extLst>
              <a:ext uri="{FF2B5EF4-FFF2-40B4-BE49-F238E27FC236}">
                <a16:creationId xmlns:a16="http://schemas.microsoft.com/office/drawing/2014/main" id="{D23A2667-D9EA-4289-AF47-44BB8F55A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606" y="3982555"/>
            <a:ext cx="4608506" cy="212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9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670F226-E3B9-49EA-87F9-4C986C899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確認註冊資料</a:t>
            </a:r>
          </a:p>
        </p:txBody>
      </p:sp>
      <p:sp>
        <p:nvSpPr>
          <p:cNvPr id="5" name="直排文字版面配置區 4">
            <a:extLst>
              <a:ext uri="{FF2B5EF4-FFF2-40B4-BE49-F238E27FC236}">
                <a16:creationId xmlns:a16="http://schemas.microsoft.com/office/drawing/2014/main" id="{8FC721F8-1D38-4250-BE4A-5BEFE4259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90" y="1845734"/>
            <a:ext cx="6368337" cy="4030518"/>
          </a:xfrm>
          <a:prstGeom prst="rect">
            <a:avLst/>
          </a:prstGeom>
        </p:spPr>
      </p:pic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5008C634-F512-4EE5-83A5-3EDE2714D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831617"/>
            <a:ext cx="4608512" cy="211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3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670F226-E3B9-49EA-87F9-4C986C899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寄出認證郵件</a:t>
            </a:r>
          </a:p>
        </p:txBody>
      </p:sp>
      <p:sp>
        <p:nvSpPr>
          <p:cNvPr id="5" name="直排文字版面配置區 4">
            <a:extLst>
              <a:ext uri="{FF2B5EF4-FFF2-40B4-BE49-F238E27FC236}">
                <a16:creationId xmlns:a16="http://schemas.microsoft.com/office/drawing/2014/main" id="{8FC721F8-1D38-4250-BE4A-5BEFE4259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58" y="1855773"/>
            <a:ext cx="6401801" cy="403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73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670F226-E3B9-49EA-87F9-4C986C899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收信並點選認證連結網址</a:t>
            </a:r>
          </a:p>
        </p:txBody>
      </p:sp>
      <p:sp>
        <p:nvSpPr>
          <p:cNvPr id="5" name="直排文字版面配置區 4">
            <a:extLst>
              <a:ext uri="{FF2B5EF4-FFF2-40B4-BE49-F238E27FC236}">
                <a16:creationId xmlns:a16="http://schemas.microsoft.com/office/drawing/2014/main" id="{8FC721F8-1D38-4250-BE4A-5BEFE4259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38" y="1845734"/>
            <a:ext cx="5329242" cy="4050520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2195736" y="3212976"/>
            <a:ext cx="4968552" cy="2160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4367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重新登入酷課雲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60" y="1845734"/>
            <a:ext cx="6439398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36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授權教育局單一簽入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49" y="1920863"/>
            <a:ext cx="7477819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01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教育局單一簽入確認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59" y="1845734"/>
            <a:ext cx="6372200" cy="4202125"/>
          </a:xfrm>
          <a:prstGeom prst="rect">
            <a:avLst/>
          </a:prstGeom>
        </p:spPr>
      </p:pic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202A6933-5228-4DA1-A5FC-13883827F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56859"/>
            <a:ext cx="5284371" cy="34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0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 descr="一張含有 螢幕擷取畫面 的圖片&#10;&#10;自動產生的描述">
            <a:extLst>
              <a:ext uri="{FF2B5EF4-FFF2-40B4-BE49-F238E27FC236}">
                <a16:creationId xmlns:a16="http://schemas.microsoft.com/office/drawing/2014/main" id="{E49FA788-7E52-4CC5-908B-7D352C0B5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3" y="1028783"/>
            <a:ext cx="8034314" cy="4733950"/>
          </a:xfrm>
        </p:spPr>
      </p:pic>
    </p:spTree>
    <p:extLst>
      <p:ext uri="{BB962C8B-B14F-4D97-AF65-F5344CB8AC3E}">
        <p14:creationId xmlns:p14="http://schemas.microsoft.com/office/powerpoint/2010/main" val="57045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56176" y="6488668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資料來源：國教署、高教司</a:t>
            </a:r>
          </a:p>
        </p:txBody>
      </p:sp>
    </p:spTree>
    <p:extLst>
      <p:ext uri="{BB962C8B-B14F-4D97-AF65-F5344CB8AC3E}">
        <p14:creationId xmlns:p14="http://schemas.microsoft.com/office/powerpoint/2010/main" val="692315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DEAC09-EEE0-4969-A898-0B27BDCAD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29576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7200" dirty="0"/>
              <a:t>學生及教師進入</a:t>
            </a:r>
            <a:br>
              <a:rPr lang="en-US" altLang="zh-TW" sz="7200" dirty="0"/>
            </a:br>
            <a:r>
              <a:rPr lang="zh-TW" altLang="en-US" sz="7200" dirty="0"/>
              <a:t>學習歷程檔案系統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1C3545F-A54C-490E-A77A-FAB59498F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5038" y="5225240"/>
            <a:ext cx="7543800" cy="11430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altLang="zh-TW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45729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8FD027-FDA4-4C48-A84B-0C063D21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學生學習歷程檔案流程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4376222-7CE3-4996-AD77-E3424B6E7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51520" y="3679140"/>
            <a:ext cx="8784976" cy="2192748"/>
          </a:xfrm>
        </p:spPr>
        <p:txBody>
          <a:bodyPr vert="horz">
            <a:norm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dirty="0"/>
              <a:t>每學期學生至多勾選</a:t>
            </a:r>
            <a:r>
              <a:rPr lang="en-US" altLang="zh-TW" dirty="0"/>
              <a:t>3</a:t>
            </a:r>
            <a:r>
              <a:rPr lang="zh-TW" altLang="en-US" dirty="0"/>
              <a:t>件已經教師認證之學習成果</a:t>
            </a:r>
            <a:endParaRPr lang="en-US" altLang="zh-TW" dirty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dirty="0"/>
              <a:t>除學校登載學生之獎懲、幹部</a:t>
            </a:r>
            <a:r>
              <a:rPr lang="en-US" altLang="zh-TW" dirty="0"/>
              <a:t>…</a:t>
            </a:r>
            <a:r>
              <a:rPr lang="zh-TW" altLang="en-US" dirty="0"/>
              <a:t>外，學生可自行登錄多元表現</a:t>
            </a:r>
            <a:endParaRPr lang="en-US" altLang="zh-TW" dirty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dirty="0"/>
              <a:t>每學年學生至多勾選</a:t>
            </a:r>
            <a:r>
              <a:rPr lang="en-US" altLang="zh-TW" dirty="0"/>
              <a:t>10</a:t>
            </a:r>
            <a:r>
              <a:rPr lang="zh-TW" altLang="en-US" dirty="0"/>
              <a:t>件多元表現紀錄。（不含學校上傳之幹部紀錄）</a:t>
            </a:r>
            <a:endParaRPr lang="en-US" altLang="zh-TW" dirty="0"/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TW" dirty="0"/>
              <a:t> </a:t>
            </a:r>
            <a:r>
              <a:rPr lang="zh-TW" altLang="en-US" dirty="0"/>
              <a:t>高三下時，依學生申請之大學需求，再勾選相應之成果</a:t>
            </a:r>
            <a:r>
              <a:rPr lang="zh-TW" altLang="en-US"/>
              <a:t>及表現：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每個科系：學習成果</a:t>
            </a:r>
            <a:r>
              <a:rPr lang="en-US" altLang="zh-TW" dirty="0"/>
              <a:t>3</a:t>
            </a:r>
            <a:r>
              <a:rPr lang="zh-TW" altLang="en-US" dirty="0"/>
              <a:t>件，多元表現紀錄</a:t>
            </a:r>
            <a:r>
              <a:rPr lang="en-US" altLang="zh-TW" dirty="0"/>
              <a:t>10</a:t>
            </a:r>
            <a:r>
              <a:rPr lang="zh-TW" altLang="en-US" dirty="0"/>
              <a:t>件，不同學系可挑選不同資料。</a:t>
            </a: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F0761052-34FF-45AA-A787-A212211341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8485451"/>
              </p:ext>
            </p:extLst>
          </p:nvPr>
        </p:nvGraphicFramePr>
        <p:xfrm>
          <a:off x="777240" y="1845734"/>
          <a:ext cx="7589520" cy="179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E38AE67F-8ADF-482C-B307-2DE2FFABDBCC}"/>
              </a:ext>
            </a:extLst>
          </p:cNvPr>
          <p:cNvSpPr/>
          <p:nvPr/>
        </p:nvSpPr>
        <p:spPr>
          <a:xfrm>
            <a:off x="3131840" y="6444438"/>
            <a:ext cx="60006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hlinkClick r:id="rId7"/>
              </a:rPr>
              <a:t>https://udn.com/news/story/6898/3781856?utm_source=linemobile&amp;utm_medium=share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63894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授權學生學習歷程系統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1920265"/>
            <a:ext cx="7543801" cy="398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520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0AAD72-9459-4B00-9439-E1822DB9E8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學生上傳學習成果</a:t>
            </a:r>
          </a:p>
        </p:txBody>
      </p:sp>
    </p:spTree>
    <p:extLst>
      <p:ext uri="{BB962C8B-B14F-4D97-AF65-F5344CB8AC3E}">
        <p14:creationId xmlns:p14="http://schemas.microsoft.com/office/powerpoint/2010/main" val="803991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CBCDE7A1-A888-49D0-B344-BC90F8F38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1"/>
            <a:ext cx="9144000" cy="512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24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物件 的圖片&#10;&#10;自動產生的描述">
            <a:extLst>
              <a:ext uri="{FF2B5EF4-FFF2-40B4-BE49-F238E27FC236}">
                <a16:creationId xmlns:a16="http://schemas.microsoft.com/office/drawing/2014/main" id="{805A394F-AEAB-41A2-AAF3-495E69543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9" y="1702200"/>
            <a:ext cx="3230132" cy="345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 descr="一張含有 螢幕擷取畫面 的圖片&#10;&#10;自動產生的描述">
            <a:extLst>
              <a:ext uri="{FF2B5EF4-FFF2-40B4-BE49-F238E27FC236}">
                <a16:creationId xmlns:a16="http://schemas.microsoft.com/office/drawing/2014/main" id="{22D7991E-EB48-4F52-B421-B70BBDEA1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851" y="934269"/>
            <a:ext cx="4167180" cy="50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32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B2C5574-4713-45CB-A286-D101B0D5E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2" y="2207522"/>
            <a:ext cx="2070239" cy="202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 descr="一張含有 螢幕擷取畫面 的圖片&#10;&#10;自動產生的描述">
            <a:extLst>
              <a:ext uri="{FF2B5EF4-FFF2-40B4-BE49-F238E27FC236}">
                <a16:creationId xmlns:a16="http://schemas.microsoft.com/office/drawing/2014/main" id="{BDE9E5D9-F775-43E8-B9D0-07B501E1B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05" y="977102"/>
            <a:ext cx="6028053" cy="4903796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778BE453-1380-42E2-887E-97516C37C7FF}"/>
              </a:ext>
            </a:extLst>
          </p:cNvPr>
          <p:cNvSpPr/>
          <p:nvPr/>
        </p:nvSpPr>
        <p:spPr>
          <a:xfrm>
            <a:off x="7235891" y="2731219"/>
            <a:ext cx="1063690" cy="97971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10" name="圖片 9" descr="一張含有 螢幕擷取畫面 的圖片&#10;&#10;自動產生的描述">
            <a:extLst>
              <a:ext uri="{FF2B5EF4-FFF2-40B4-BE49-F238E27FC236}">
                <a16:creationId xmlns:a16="http://schemas.microsoft.com/office/drawing/2014/main" id="{DC17187C-0446-465A-ADD0-CBBD68262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27" y="3890172"/>
            <a:ext cx="4761236" cy="1823662"/>
          </a:xfrm>
          <a:prstGeom prst="rect">
            <a:avLst/>
          </a:prstGeom>
        </p:spPr>
      </p:pic>
      <p:pic>
        <p:nvPicPr>
          <p:cNvPr id="12" name="圖片 11" descr="一張含有 螢幕擷取畫面 的圖片&#10;&#10;自動產生的描述">
            <a:extLst>
              <a:ext uri="{FF2B5EF4-FFF2-40B4-BE49-F238E27FC236}">
                <a16:creationId xmlns:a16="http://schemas.microsoft.com/office/drawing/2014/main" id="{9229A5B9-2D35-4390-B58A-DACF0C05E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847" y="3836116"/>
            <a:ext cx="4728784" cy="173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5977440C-A0DE-46AC-8966-AA3D2EEDA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58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0AAD72-9459-4B00-9439-E1822DB9E8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教師認證學習成果</a:t>
            </a:r>
          </a:p>
        </p:txBody>
      </p:sp>
    </p:spTree>
    <p:extLst>
      <p:ext uri="{BB962C8B-B14F-4D97-AF65-F5344CB8AC3E}">
        <p14:creationId xmlns:p14="http://schemas.microsoft.com/office/powerpoint/2010/main" val="3199755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8FE9E458-8D99-46F4-93F8-6BD894153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16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56176" y="6488668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資料來源：國教署、高教司</a:t>
            </a:r>
          </a:p>
        </p:txBody>
      </p:sp>
    </p:spTree>
    <p:extLst>
      <p:ext uri="{BB962C8B-B14F-4D97-AF65-F5344CB8AC3E}">
        <p14:creationId xmlns:p14="http://schemas.microsoft.com/office/powerpoint/2010/main" val="3045198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49AAA32A-D174-4121-A8C4-F7A4BECBC88A}"/>
              </a:ext>
            </a:extLst>
          </p:cNvPr>
          <p:cNvGrpSpPr/>
          <p:nvPr/>
        </p:nvGrpSpPr>
        <p:grpSpPr>
          <a:xfrm>
            <a:off x="2816943" y="1352700"/>
            <a:ext cx="6217262" cy="4012642"/>
            <a:chOff x="4343751" y="-962928"/>
            <a:chExt cx="8289683" cy="5350189"/>
          </a:xfrm>
        </p:grpSpPr>
        <p:pic>
          <p:nvPicPr>
            <p:cNvPr id="5" name="圖片 4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E555AA30-7063-413A-9460-FCDF5D34D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751" y="-962928"/>
              <a:ext cx="8289683" cy="53501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FE99AB1-3E8C-415E-8BAD-147F0F86D400}"/>
                </a:ext>
              </a:extLst>
            </p:cNvPr>
            <p:cNvSpPr/>
            <p:nvPr/>
          </p:nvSpPr>
          <p:spPr>
            <a:xfrm>
              <a:off x="6960637" y="2481943"/>
              <a:ext cx="765110" cy="1492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6836C5FC-303B-4630-B825-90B9CB55B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4" y="2227535"/>
            <a:ext cx="2144249" cy="206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 descr="一張含有 螢幕擷取畫面 的圖片&#10;&#10;自動產生的描述">
            <a:extLst>
              <a:ext uri="{FF2B5EF4-FFF2-40B4-BE49-F238E27FC236}">
                <a16:creationId xmlns:a16="http://schemas.microsoft.com/office/drawing/2014/main" id="{84346353-893E-425B-BE08-E176761B3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41" y="3995337"/>
            <a:ext cx="3987418" cy="1746490"/>
          </a:xfrm>
          <a:prstGeom prst="rect">
            <a:avLst/>
          </a:prstGeom>
        </p:spPr>
      </p:pic>
      <p:pic>
        <p:nvPicPr>
          <p:cNvPr id="11" name="圖片 10" descr="一張含有 螢幕擷取畫面 的圖片&#10;&#10;自動產生的描述">
            <a:extLst>
              <a:ext uri="{FF2B5EF4-FFF2-40B4-BE49-F238E27FC236}">
                <a16:creationId xmlns:a16="http://schemas.microsoft.com/office/drawing/2014/main" id="{ECFD7F6B-4FC8-46BD-A112-99A17065B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87" y="3105136"/>
            <a:ext cx="4183007" cy="160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232698B-3AA6-4B69-82B4-B16642CA06C9}"/>
              </a:ext>
            </a:extLst>
          </p:cNvPr>
          <p:cNvSpPr txBox="1"/>
          <p:nvPr/>
        </p:nvSpPr>
        <p:spPr>
          <a:xfrm>
            <a:off x="318744" y="4649290"/>
            <a:ext cx="3339376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認證</a:t>
            </a:r>
            <a:r>
              <a:rPr lang="zh-TW" altLang="en-US" sz="2400" dirty="0"/>
              <a:t>學習成果是否通過</a:t>
            </a:r>
            <a:r>
              <a:rPr lang="en-US" altLang="zh-TW" sz="2400" dirty="0"/>
              <a:t>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3067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BACD7AED-C4B6-416E-8D0A-79443668F514}"/>
              </a:ext>
            </a:extLst>
          </p:cNvPr>
          <p:cNvGrpSpPr/>
          <p:nvPr/>
        </p:nvGrpSpPr>
        <p:grpSpPr>
          <a:xfrm>
            <a:off x="2386305" y="1185616"/>
            <a:ext cx="6573341" cy="4427735"/>
            <a:chOff x="7523697" y="-105104"/>
            <a:chExt cx="6910944" cy="4469892"/>
          </a:xfrm>
        </p:grpSpPr>
        <p:pic>
          <p:nvPicPr>
            <p:cNvPr id="3" name="圖片 2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CE67D8B9-2269-4ACE-A713-A69F09282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697" y="-105104"/>
              <a:ext cx="6910944" cy="4469892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F63FEC4-8FDF-413E-93C3-BE192CE435B2}"/>
                </a:ext>
              </a:extLst>
            </p:cNvPr>
            <p:cNvSpPr/>
            <p:nvPr/>
          </p:nvSpPr>
          <p:spPr>
            <a:xfrm>
              <a:off x="9725025" y="2752725"/>
              <a:ext cx="619125" cy="190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</p:grpSp>
      <p:sp>
        <p:nvSpPr>
          <p:cNvPr id="7" name="橢圓 6">
            <a:extLst>
              <a:ext uri="{FF2B5EF4-FFF2-40B4-BE49-F238E27FC236}">
                <a16:creationId xmlns:a16="http://schemas.microsoft.com/office/drawing/2014/main" id="{B48C4D09-8C35-4418-ACD5-5E50475DB4C1}"/>
              </a:ext>
            </a:extLst>
          </p:cNvPr>
          <p:cNvSpPr/>
          <p:nvPr/>
        </p:nvSpPr>
        <p:spPr>
          <a:xfrm>
            <a:off x="7432079" y="4065469"/>
            <a:ext cx="724521" cy="39888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1034772D-0911-4C89-B0B4-08E7274CF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37" y="3871211"/>
            <a:ext cx="3931583" cy="174213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4D2F919-ED5C-4948-8ADA-3313969E2D88}"/>
              </a:ext>
            </a:extLst>
          </p:cNvPr>
          <p:cNvSpPr txBox="1"/>
          <p:nvPr/>
        </p:nvSpPr>
        <p:spPr>
          <a:xfrm>
            <a:off x="577669" y="1682156"/>
            <a:ext cx="272382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發佈</a:t>
            </a:r>
            <a:r>
              <a:rPr lang="zh-TW" altLang="en-US" sz="2400" dirty="0"/>
              <a:t>學習認證結果</a:t>
            </a:r>
            <a:r>
              <a:rPr lang="en-US" altLang="zh-TW" sz="2400" dirty="0"/>
              <a:t>.</a:t>
            </a:r>
            <a:endParaRPr lang="zh-TW" altLang="en-US" sz="2400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24395937-82CB-4F7E-9795-DBD5EBE5D54C}"/>
              </a:ext>
            </a:extLst>
          </p:cNvPr>
          <p:cNvGrpSpPr/>
          <p:nvPr/>
        </p:nvGrpSpPr>
        <p:grpSpPr>
          <a:xfrm>
            <a:off x="2181763" y="1359791"/>
            <a:ext cx="6081287" cy="3926546"/>
            <a:chOff x="-452078" y="1622606"/>
            <a:chExt cx="8108383" cy="5235394"/>
          </a:xfrm>
        </p:grpSpPr>
        <p:pic>
          <p:nvPicPr>
            <p:cNvPr id="10" name="圖片 9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BC045735-6040-4F17-A5F9-6E389C257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2078" y="1622606"/>
              <a:ext cx="8108383" cy="52353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147C1F6-70DB-4931-93DF-ED1598FF6874}"/>
                </a:ext>
              </a:extLst>
            </p:cNvPr>
            <p:cNvSpPr/>
            <p:nvPr/>
          </p:nvSpPr>
          <p:spPr>
            <a:xfrm>
              <a:off x="2114550" y="5010150"/>
              <a:ext cx="733425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0328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0AAD72-9459-4B00-9439-E1822DB9E8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學生確認學習成果</a:t>
            </a:r>
          </a:p>
        </p:txBody>
      </p:sp>
    </p:spTree>
    <p:extLst>
      <p:ext uri="{BB962C8B-B14F-4D97-AF65-F5344CB8AC3E}">
        <p14:creationId xmlns:p14="http://schemas.microsoft.com/office/powerpoint/2010/main" val="22603043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095B5F5C-ADE9-4BCE-A67C-64DA185F8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51" y="1094220"/>
            <a:ext cx="7727350" cy="4669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FA94CAA-0CD2-444F-A0A3-D4AEB96505DE}"/>
              </a:ext>
            </a:extLst>
          </p:cNvPr>
          <p:cNvSpPr txBox="1"/>
          <p:nvPr/>
        </p:nvSpPr>
        <p:spPr>
          <a:xfrm>
            <a:off x="390832" y="3954412"/>
            <a:ext cx="4774064" cy="5078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700" dirty="0"/>
              <a:t>提示學生學習成果已完成審核</a:t>
            </a:r>
            <a:r>
              <a:rPr lang="en-US" altLang="zh-TW" sz="2700" dirty="0"/>
              <a:t>.</a:t>
            </a:r>
            <a:endParaRPr lang="zh-TW" altLang="en-US" sz="2700" dirty="0"/>
          </a:p>
        </p:txBody>
      </p:sp>
    </p:spTree>
    <p:extLst>
      <p:ext uri="{BB962C8B-B14F-4D97-AF65-F5344CB8AC3E}">
        <p14:creationId xmlns:p14="http://schemas.microsoft.com/office/powerpoint/2010/main" val="5074579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03D18B53-BFD9-4014-AAF7-CF9FACF3A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06" y="937044"/>
            <a:ext cx="6149873" cy="498391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92888B2-0866-4806-8BB0-5FB19D9CAFAB}"/>
              </a:ext>
            </a:extLst>
          </p:cNvPr>
          <p:cNvSpPr txBox="1"/>
          <p:nvPr/>
        </p:nvSpPr>
        <p:spPr>
          <a:xfrm>
            <a:off x="698743" y="4234330"/>
            <a:ext cx="4427815" cy="5078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700" dirty="0"/>
              <a:t>學生</a:t>
            </a:r>
            <a:r>
              <a:rPr lang="zh-TW" altLang="en-US" sz="2700" dirty="0">
                <a:solidFill>
                  <a:srgbClr val="FF0000"/>
                </a:solidFill>
              </a:rPr>
              <a:t>確認已讀</a:t>
            </a:r>
            <a:r>
              <a:rPr lang="zh-TW" altLang="en-US" sz="2700" dirty="0"/>
              <a:t>學習成果通知</a:t>
            </a:r>
            <a:r>
              <a:rPr lang="en-US" altLang="zh-TW" sz="2700" dirty="0"/>
              <a:t>.</a:t>
            </a:r>
            <a:endParaRPr lang="zh-TW" altLang="en-US" sz="2700" dirty="0"/>
          </a:p>
        </p:txBody>
      </p:sp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FF9EA818-503F-4162-B944-160806C25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65" y="1094329"/>
            <a:ext cx="5798850" cy="4217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8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物件 的圖片&#10;&#10;自動產生的描述">
            <a:extLst>
              <a:ext uri="{FF2B5EF4-FFF2-40B4-BE49-F238E27FC236}">
                <a16:creationId xmlns:a16="http://schemas.microsoft.com/office/drawing/2014/main" id="{1542C9C3-1B5C-4B11-813A-5B1F5031A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4" y="2230280"/>
            <a:ext cx="1718506" cy="168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F6B42A60-64C7-4E84-8431-BB7A37C63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27" y="1236913"/>
            <a:ext cx="6691637" cy="43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145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C65D16-0F38-4809-A4E5-D534D552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270188"/>
          </a:xfrm>
        </p:spPr>
        <p:txBody>
          <a:bodyPr/>
          <a:lstStyle/>
          <a:p>
            <a:r>
              <a:rPr lang="zh-TW" altLang="en-US" dirty="0"/>
              <a:t>學生每學年期勾選限制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54B946C-5C49-4A5D-A54E-E3DA4D8FC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A158423-52FC-442F-95A0-E2CFAAC8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845734"/>
            <a:ext cx="8203137" cy="43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6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 的圖片&#10;&#10;自動產生的描述">
            <a:extLst>
              <a:ext uri="{FF2B5EF4-FFF2-40B4-BE49-F238E27FC236}">
                <a16:creationId xmlns:a16="http://schemas.microsoft.com/office/drawing/2014/main" id="{5ACB3431-520B-4DE0-B650-7DD0588BF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69429"/>
            <a:ext cx="8136904" cy="57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714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5C1EBB-2245-4A19-BA3F-3C971C8F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教師登載課程諮詢紀錄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A0073EA-FA4C-4388-9687-EC6356851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04D89557-488C-44D8-B8F5-F64D9B32B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8" y="1845734"/>
            <a:ext cx="7684661" cy="3455474"/>
          </a:xfrm>
          <a:prstGeom prst="rect">
            <a:avLst/>
          </a:prstGeom>
        </p:spPr>
      </p:pic>
      <p:pic>
        <p:nvPicPr>
          <p:cNvPr id="7" name="圖片 6" descr="一張含有 螢幕擷取畫面 的圖片&#10;&#10;自動產生的描述">
            <a:extLst>
              <a:ext uri="{FF2B5EF4-FFF2-40B4-BE49-F238E27FC236}">
                <a16:creationId xmlns:a16="http://schemas.microsoft.com/office/drawing/2014/main" id="{5C8F2D2C-3B6B-48DA-9011-FE2E3399F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12" y="2109309"/>
            <a:ext cx="5940152" cy="3759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26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4E80FF-C9BF-4845-8351-570382AFF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待討論問題：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573A40-DB93-494A-A44D-6EE8A7FB3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060848"/>
            <a:ext cx="7543801" cy="3808246"/>
          </a:xfrm>
        </p:spPr>
        <p:txBody>
          <a:bodyPr/>
          <a:lstStyle/>
          <a:p>
            <a:pPr>
              <a:buFont typeface="Wingdings" panose="05000000000000000000" pitchFamily="2" charset="2"/>
              <a:buChar char="p"/>
            </a:pPr>
            <a:r>
              <a:rPr lang="zh-TW" altLang="en-US" sz="2800" dirty="0"/>
              <a:t>學生學習成果上傳期限</a:t>
            </a:r>
            <a:endParaRPr lang="en-US" altLang="zh-TW" sz="2800" dirty="0"/>
          </a:p>
          <a:p>
            <a:pPr>
              <a:buFont typeface="Wingdings" panose="05000000000000000000" pitchFamily="2" charset="2"/>
              <a:buChar char="p"/>
            </a:pPr>
            <a:r>
              <a:rPr lang="zh-TW" altLang="en-US" sz="2800" dirty="0"/>
              <a:t>教師認證學習成果期限</a:t>
            </a:r>
            <a:endParaRPr lang="en-US" altLang="zh-TW" sz="2800" dirty="0"/>
          </a:p>
          <a:p>
            <a:pPr>
              <a:buFont typeface="Wingdings" panose="05000000000000000000" pitchFamily="2" charset="2"/>
              <a:buChar char="p"/>
            </a:pPr>
            <a:r>
              <a:rPr lang="zh-TW" altLang="en-US" sz="2800" dirty="0"/>
              <a:t>學生學習成果勾選期限</a:t>
            </a:r>
            <a:endParaRPr lang="en-US" altLang="zh-TW" sz="2800" dirty="0"/>
          </a:p>
          <a:p>
            <a:pPr>
              <a:buFont typeface="Wingdings" panose="05000000000000000000" pitchFamily="2" charset="2"/>
              <a:buChar char="p"/>
            </a:pPr>
            <a:r>
              <a:rPr lang="zh-TW" altLang="en-US" sz="2800" dirty="0"/>
              <a:t>學生單科上傳檔案限制</a:t>
            </a:r>
            <a:endParaRPr lang="en-US" altLang="zh-TW" sz="2800" dirty="0"/>
          </a:p>
          <a:p>
            <a:pPr>
              <a:buFont typeface="Wingdings" panose="05000000000000000000" pitchFamily="2" charset="2"/>
              <a:buChar char="p"/>
            </a:pPr>
            <a:r>
              <a:rPr lang="zh-TW" altLang="en-US" sz="2800" dirty="0"/>
              <a:t>學生總上傳檔案限制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25085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92"/>
            <a:ext cx="9144000" cy="681781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56176" y="34908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資料來源：國教署、高教司</a:t>
            </a:r>
          </a:p>
        </p:txBody>
      </p:sp>
    </p:spTree>
    <p:extLst>
      <p:ext uri="{BB962C8B-B14F-4D97-AF65-F5344CB8AC3E}">
        <p14:creationId xmlns:p14="http://schemas.microsoft.com/office/powerpoint/2010/main" val="20422044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079581" cy="1016545"/>
          </a:xfrm>
        </p:spPr>
        <p:txBody>
          <a:bodyPr/>
          <a:lstStyle/>
          <a:p>
            <a:r>
              <a:rPr lang="zh-TW" altLang="en-US" dirty="0"/>
              <a:t>系統操作方面</a:t>
            </a:r>
          </a:p>
        </p:txBody>
      </p:sp>
      <p:pic>
        <p:nvPicPr>
          <p:cNvPr id="4" name="圖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6" y="2160069"/>
            <a:ext cx="8239511" cy="337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9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56176" y="34908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資料來源：國教署、高教司</a:t>
            </a:r>
          </a:p>
        </p:txBody>
      </p:sp>
    </p:spTree>
    <p:extLst>
      <p:ext uri="{BB962C8B-B14F-4D97-AF65-F5344CB8AC3E}">
        <p14:creationId xmlns:p14="http://schemas.microsoft.com/office/powerpoint/2010/main" val="1702956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56176" y="34908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資料來源：國教署、高教司</a:t>
            </a:r>
          </a:p>
        </p:txBody>
      </p:sp>
    </p:spTree>
    <p:extLst>
      <p:ext uri="{BB962C8B-B14F-4D97-AF65-F5344CB8AC3E}">
        <p14:creationId xmlns:p14="http://schemas.microsoft.com/office/powerpoint/2010/main" val="4128615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56176" y="6488668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資料來源：國教署、高教司</a:t>
            </a:r>
          </a:p>
        </p:txBody>
      </p:sp>
    </p:spTree>
    <p:extLst>
      <p:ext uri="{BB962C8B-B14F-4D97-AF65-F5344CB8AC3E}">
        <p14:creationId xmlns:p14="http://schemas.microsoft.com/office/powerpoint/2010/main" val="3369605534"/>
      </p:ext>
    </p:extLst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1810</TotalTime>
  <Words>1291</Words>
  <Application>Microsoft Office PowerPoint</Application>
  <PresentationFormat>如螢幕大小 (4:3)</PresentationFormat>
  <Paragraphs>279</Paragraphs>
  <Slides>60</Slides>
  <Notes>5</Notes>
  <HiddenSlides>4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65" baseType="lpstr">
      <vt:lpstr>微軟正黑體</vt:lpstr>
      <vt:lpstr>Calibri</vt:lpstr>
      <vt:lpstr>Calibri Light</vt:lpstr>
      <vt:lpstr>Wingdings</vt:lpstr>
      <vt:lpstr>回顧</vt:lpstr>
      <vt:lpstr>108課綱之學生學習歷程檔案 及 臺北市學生學習歷程檔案系統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角色與權責(1)</vt:lpstr>
      <vt:lpstr>角色與權責(2)</vt:lpstr>
      <vt:lpstr>PowerPoint 簡報</vt:lpstr>
      <vt:lpstr>PowerPoint 簡報</vt:lpstr>
      <vt:lpstr>酷課雲之服務 http://cooc.tp.edu.tw</vt:lpstr>
      <vt:lpstr>臺北市學習歷程檔案系統</vt:lpstr>
      <vt:lpstr>PowerPoint 簡報</vt:lpstr>
      <vt:lpstr>PowerPoint 簡報</vt:lpstr>
      <vt:lpstr>學校網站連結</vt:lpstr>
      <vt:lpstr>PowerPoint 簡報</vt:lpstr>
      <vt:lpstr>臺北市學生學習歷程檔案系統 教師及學生帳號之使用</vt:lpstr>
      <vt:lpstr>登入校務行政系統</vt:lpstr>
      <vt:lpstr>登入高中校務行政系統</vt:lpstr>
      <vt:lpstr>新增或取回酷課雲帳號</vt:lpstr>
      <vt:lpstr>填寫註冊資料</vt:lpstr>
      <vt:lpstr>確認註冊資料</vt:lpstr>
      <vt:lpstr>寄出認證郵件</vt:lpstr>
      <vt:lpstr>收信並點選認證連結網址</vt:lpstr>
      <vt:lpstr>重新登入酷課雲</vt:lpstr>
      <vt:lpstr>授權教育局單一簽入</vt:lpstr>
      <vt:lpstr>教育局單一簽入確認</vt:lpstr>
      <vt:lpstr>PowerPoint 簡報</vt:lpstr>
      <vt:lpstr>學生及教師進入 學習歷程檔案系統</vt:lpstr>
      <vt:lpstr>學生學習歷程檔案流程</vt:lpstr>
      <vt:lpstr>授權學生學習歷程系統</vt:lpstr>
      <vt:lpstr>學生上傳學習成果</vt:lpstr>
      <vt:lpstr>PowerPoint 簡報</vt:lpstr>
      <vt:lpstr>PowerPoint 簡報</vt:lpstr>
      <vt:lpstr>PowerPoint 簡報</vt:lpstr>
      <vt:lpstr>PowerPoint 簡報</vt:lpstr>
      <vt:lpstr>教師認證學習成果</vt:lpstr>
      <vt:lpstr>PowerPoint 簡報</vt:lpstr>
      <vt:lpstr>PowerPoint 簡報</vt:lpstr>
      <vt:lpstr>PowerPoint 簡報</vt:lpstr>
      <vt:lpstr>學生確認學習成果</vt:lpstr>
      <vt:lpstr>PowerPoint 簡報</vt:lpstr>
      <vt:lpstr>PowerPoint 簡報</vt:lpstr>
      <vt:lpstr>PowerPoint 簡報</vt:lpstr>
      <vt:lpstr>學生每學年期勾選限制</vt:lpstr>
      <vt:lpstr>PowerPoint 簡報</vt:lpstr>
      <vt:lpstr>教師登載課程諮詢紀錄</vt:lpstr>
      <vt:lpstr>待討論問題：</vt:lpstr>
      <vt:lpstr>系統操作方面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108課綱之學生學習歷程檔案 及 臺北市學生學習歷程檔案系統</dc:title>
  <dc:creator>Tsungyu Yu</dc:creator>
  <cp:lastModifiedBy>粦輝 吳</cp:lastModifiedBy>
  <cp:revision>52</cp:revision>
  <dcterms:created xsi:type="dcterms:W3CDTF">2019-02-06T16:36:45Z</dcterms:created>
  <dcterms:modified xsi:type="dcterms:W3CDTF">2019-05-28T05:21:17Z</dcterms:modified>
</cp:coreProperties>
</file>