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</p:sldMasterIdLst>
  <p:notesMasterIdLst>
    <p:notesMasterId r:id="rId55"/>
  </p:notesMasterIdLst>
  <p:handoutMasterIdLst>
    <p:handoutMasterId r:id="rId56"/>
  </p:handoutMasterIdLst>
  <p:sldIdLst>
    <p:sldId id="269" r:id="rId3"/>
    <p:sldId id="332" r:id="rId4"/>
    <p:sldId id="316" r:id="rId5"/>
    <p:sldId id="317" r:id="rId6"/>
    <p:sldId id="319" r:id="rId7"/>
    <p:sldId id="320" r:id="rId8"/>
    <p:sldId id="322" r:id="rId9"/>
    <p:sldId id="323" r:id="rId10"/>
    <p:sldId id="324" r:id="rId11"/>
    <p:sldId id="325" r:id="rId12"/>
    <p:sldId id="328" r:id="rId13"/>
    <p:sldId id="326" r:id="rId14"/>
    <p:sldId id="329" r:id="rId15"/>
    <p:sldId id="327" r:id="rId16"/>
    <p:sldId id="333" r:id="rId17"/>
    <p:sldId id="335" r:id="rId18"/>
    <p:sldId id="287" r:id="rId19"/>
    <p:sldId id="281" r:id="rId20"/>
    <p:sldId id="289" r:id="rId21"/>
    <p:sldId id="283" r:id="rId22"/>
    <p:sldId id="336" r:id="rId23"/>
    <p:sldId id="337" r:id="rId24"/>
    <p:sldId id="276" r:id="rId25"/>
    <p:sldId id="295" r:id="rId26"/>
    <p:sldId id="294" r:id="rId27"/>
    <p:sldId id="296" r:id="rId28"/>
    <p:sldId id="267" r:id="rId29"/>
    <p:sldId id="291" r:id="rId30"/>
    <p:sldId id="268" r:id="rId31"/>
    <p:sldId id="284" r:id="rId32"/>
    <p:sldId id="285" r:id="rId33"/>
    <p:sldId id="286" r:id="rId34"/>
    <p:sldId id="292" r:id="rId35"/>
    <p:sldId id="288" r:id="rId36"/>
    <p:sldId id="297" r:id="rId37"/>
    <p:sldId id="331" r:id="rId38"/>
    <p:sldId id="299" r:id="rId39"/>
    <p:sldId id="300" r:id="rId40"/>
    <p:sldId id="330" r:id="rId41"/>
    <p:sldId id="305" r:id="rId42"/>
    <p:sldId id="306" r:id="rId43"/>
    <p:sldId id="309" r:id="rId44"/>
    <p:sldId id="310" r:id="rId45"/>
    <p:sldId id="311" r:id="rId46"/>
    <p:sldId id="312" r:id="rId47"/>
    <p:sldId id="313" r:id="rId48"/>
    <p:sldId id="271" r:id="rId49"/>
    <p:sldId id="301" r:id="rId50"/>
    <p:sldId id="302" r:id="rId51"/>
    <p:sldId id="303" r:id="rId52"/>
    <p:sldId id="314" r:id="rId53"/>
    <p:sldId id="338" r:id="rId5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67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39">
          <p15:clr>
            <a:srgbClr val="A4A3A4"/>
          </p15:clr>
        </p15:guide>
        <p15:guide id="5" pos="815">
          <p15:clr>
            <a:srgbClr val="A4A3A4"/>
          </p15:clr>
        </p15:guide>
        <p15:guide id="6" pos="6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>
        <p:scale>
          <a:sx n="71" d="100"/>
          <a:sy n="71" d="100"/>
        </p:scale>
        <p:origin x="-360" y="-72"/>
      </p:cViewPr>
      <p:guideLst>
        <p:guide orient="horz" pos="2160"/>
        <p:guide orient="horz" pos="367"/>
        <p:guide orient="horz" pos="3888"/>
        <p:guide pos="3839"/>
        <p:guide pos="815"/>
        <p:guide pos="686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8" d="100"/>
          <a:sy n="68" d="100"/>
        </p:scale>
        <p:origin x="-277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01776-6C24-4CDC-B1DE-418CB5EA595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2D9DCC8-A0F3-4D73-B9FD-E6C2EE790B64}">
      <dgm:prSet phldrT="[文字]" custT="1"/>
      <dgm:spPr/>
      <dgm:t>
        <a:bodyPr/>
        <a:lstStyle/>
        <a:p>
          <a:r>
            <a:rPr lang="zh-TW" altLang="en-US" sz="44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知識</a:t>
          </a:r>
          <a:endParaRPr lang="zh-TW" altLang="en-US" sz="4400" dirty="0">
            <a:solidFill>
              <a:schemeClr val="bg1"/>
            </a:solidFill>
          </a:endParaRPr>
        </a:p>
      </dgm:t>
    </dgm:pt>
    <dgm:pt modelId="{F9B028AB-10F7-4BC4-B4E9-7A3639FA6A00}" type="parTrans" cxnId="{D27C9482-FF93-422D-BD52-9031D8F34848}">
      <dgm:prSet/>
      <dgm:spPr/>
      <dgm:t>
        <a:bodyPr/>
        <a:lstStyle/>
        <a:p>
          <a:endParaRPr lang="zh-TW" altLang="en-US" sz="1800">
            <a:solidFill>
              <a:schemeClr val="bg1"/>
            </a:solidFill>
          </a:endParaRPr>
        </a:p>
      </dgm:t>
    </dgm:pt>
    <dgm:pt modelId="{D999387F-206F-4EF0-ADEF-202825EC7B43}" type="sibTrans" cxnId="{D27C9482-FF93-422D-BD52-9031D8F34848}">
      <dgm:prSet custT="1"/>
      <dgm:spPr>
        <a:solidFill>
          <a:schemeClr val="accent2"/>
        </a:solidFill>
      </dgm:spPr>
      <dgm:t>
        <a:bodyPr/>
        <a:lstStyle/>
        <a:p>
          <a:endParaRPr lang="zh-TW" altLang="en-US" sz="2400">
            <a:solidFill>
              <a:schemeClr val="bg1"/>
            </a:solidFill>
          </a:endParaRPr>
        </a:p>
      </dgm:t>
    </dgm:pt>
    <dgm:pt modelId="{FD0DB99B-A5C3-41B7-925A-9DE40E63C97E}">
      <dgm:prSet phldrT="[文字]" custT="1"/>
      <dgm:spPr/>
      <dgm:t>
        <a:bodyPr/>
        <a:lstStyle/>
        <a:p>
          <a:r>
            <a:rPr lang="zh-TW" altLang="en-US" sz="44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技術</a:t>
          </a:r>
          <a:endParaRPr lang="zh-TW" altLang="en-US" sz="4400" dirty="0">
            <a:solidFill>
              <a:schemeClr val="bg1"/>
            </a:solidFill>
          </a:endParaRPr>
        </a:p>
      </dgm:t>
    </dgm:pt>
    <dgm:pt modelId="{1D3B626E-B859-4D3D-A247-A5CFBADF8763}" type="parTrans" cxnId="{B0814911-B137-4D8A-B2FD-C3D41F06AF63}">
      <dgm:prSet/>
      <dgm:spPr/>
      <dgm:t>
        <a:bodyPr/>
        <a:lstStyle/>
        <a:p>
          <a:endParaRPr lang="zh-TW" altLang="en-US" sz="1800">
            <a:solidFill>
              <a:schemeClr val="bg1"/>
            </a:solidFill>
          </a:endParaRPr>
        </a:p>
      </dgm:t>
    </dgm:pt>
    <dgm:pt modelId="{E7EF5ECC-AE03-4D9C-93B1-460BBDAB3560}" type="sibTrans" cxnId="{B0814911-B137-4D8A-B2FD-C3D41F06AF63}">
      <dgm:prSet custT="1"/>
      <dgm:spPr>
        <a:solidFill>
          <a:schemeClr val="accent2"/>
        </a:solidFill>
      </dgm:spPr>
      <dgm:t>
        <a:bodyPr/>
        <a:lstStyle/>
        <a:p>
          <a:endParaRPr lang="zh-TW" altLang="en-US" sz="2400">
            <a:solidFill>
              <a:schemeClr val="bg1"/>
            </a:solidFill>
          </a:endParaRPr>
        </a:p>
      </dgm:t>
    </dgm:pt>
    <dgm:pt modelId="{B6ACB728-045A-499C-BE3A-6DA885C9865F}">
      <dgm:prSet phldrT="[文字]" custT="1"/>
      <dgm:spPr/>
      <dgm:t>
        <a:bodyPr/>
        <a:lstStyle/>
        <a:p>
          <a:r>
            <a:rPr lang="zh-TW" altLang="en-US" sz="44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能力</a:t>
          </a:r>
          <a:endParaRPr lang="zh-TW" altLang="en-US" sz="4400" dirty="0">
            <a:solidFill>
              <a:schemeClr val="bg1"/>
            </a:solidFill>
          </a:endParaRPr>
        </a:p>
      </dgm:t>
    </dgm:pt>
    <dgm:pt modelId="{B99B71A6-A5DE-4E7C-9431-7465C36133FE}" type="parTrans" cxnId="{24D43A6E-68FE-4D92-B601-E1ADC862FACF}">
      <dgm:prSet/>
      <dgm:spPr/>
      <dgm:t>
        <a:bodyPr/>
        <a:lstStyle/>
        <a:p>
          <a:endParaRPr lang="zh-TW" altLang="en-US" sz="1800">
            <a:solidFill>
              <a:schemeClr val="bg1"/>
            </a:solidFill>
          </a:endParaRPr>
        </a:p>
      </dgm:t>
    </dgm:pt>
    <dgm:pt modelId="{31CBD8CE-7A5C-48D2-A211-D59466928E17}" type="sibTrans" cxnId="{24D43A6E-68FE-4D92-B601-E1ADC862FACF}">
      <dgm:prSet custT="1"/>
      <dgm:spPr>
        <a:solidFill>
          <a:schemeClr val="accent2"/>
        </a:solidFill>
      </dgm:spPr>
      <dgm:t>
        <a:bodyPr/>
        <a:lstStyle/>
        <a:p>
          <a:endParaRPr lang="zh-TW" altLang="en-US" sz="2400">
            <a:solidFill>
              <a:schemeClr val="bg1"/>
            </a:solidFill>
          </a:endParaRPr>
        </a:p>
      </dgm:t>
    </dgm:pt>
    <dgm:pt modelId="{D7782557-5264-4ED0-9949-3353091FF2D8}">
      <dgm:prSet custT="1"/>
      <dgm:spPr/>
      <dgm:t>
        <a:bodyPr/>
        <a:lstStyle/>
        <a:p>
          <a:r>
            <a:rPr lang="zh-TW" altLang="en-US" sz="44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價值</a:t>
          </a:r>
          <a:endParaRPr lang="zh-TW" altLang="en-US" sz="4400" dirty="0">
            <a:solidFill>
              <a:schemeClr val="bg1"/>
            </a:solidFill>
          </a:endParaRPr>
        </a:p>
      </dgm:t>
    </dgm:pt>
    <dgm:pt modelId="{4ED78098-9404-4320-A877-92497DA74393}" type="parTrans" cxnId="{997D694D-B71A-43F8-A22F-A2F4DC855390}">
      <dgm:prSet/>
      <dgm:spPr/>
      <dgm:t>
        <a:bodyPr/>
        <a:lstStyle/>
        <a:p>
          <a:endParaRPr lang="zh-TW" altLang="en-US" sz="1800">
            <a:solidFill>
              <a:schemeClr val="bg1"/>
            </a:solidFill>
          </a:endParaRPr>
        </a:p>
      </dgm:t>
    </dgm:pt>
    <dgm:pt modelId="{19057434-55AA-4F93-B9CA-45FD7C8C1911}" type="sibTrans" cxnId="{997D694D-B71A-43F8-A22F-A2F4DC855390}">
      <dgm:prSet/>
      <dgm:spPr/>
      <dgm:t>
        <a:bodyPr/>
        <a:lstStyle/>
        <a:p>
          <a:endParaRPr lang="zh-TW" altLang="en-US" sz="1800">
            <a:solidFill>
              <a:schemeClr val="bg1"/>
            </a:solidFill>
          </a:endParaRPr>
        </a:p>
      </dgm:t>
    </dgm:pt>
    <dgm:pt modelId="{93B25BA2-028E-4FAD-94B1-7D880B15178C}" type="pres">
      <dgm:prSet presAssocID="{21B01776-6C24-4CDC-B1DE-418CB5EA595E}" presName="Name0" presStyleCnt="0">
        <dgm:presLayoutVars>
          <dgm:dir/>
          <dgm:resizeHandles val="exact"/>
        </dgm:presLayoutVars>
      </dgm:prSet>
      <dgm:spPr/>
    </dgm:pt>
    <dgm:pt modelId="{3D881C82-78D6-4972-B7DE-3741BF91DC78}" type="pres">
      <dgm:prSet presAssocID="{82D9DCC8-A0F3-4D73-B9FD-E6C2EE790B6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0655FE-8E67-44A7-9BB2-24E7A3571703}" type="pres">
      <dgm:prSet presAssocID="{D999387F-206F-4EF0-ADEF-202825EC7B4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8AD0CBBF-DABF-4E2A-9C3A-74FCF68B506C}" type="pres">
      <dgm:prSet presAssocID="{D999387F-206F-4EF0-ADEF-202825EC7B4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4EFB6D3B-8DE3-4830-BABE-481A736FC3B4}" type="pres">
      <dgm:prSet presAssocID="{FD0DB99B-A5C3-41B7-925A-9DE40E63C9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07CE24-1F63-48DA-9A4E-FCDF849328FC}" type="pres">
      <dgm:prSet presAssocID="{E7EF5ECC-AE03-4D9C-93B1-460BBDAB3560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B9319169-8F6B-4CCA-852A-EC1B71C758DC}" type="pres">
      <dgm:prSet presAssocID="{E7EF5ECC-AE03-4D9C-93B1-460BBDAB3560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483F026D-5EAD-48AB-93B8-047BEACFAE30}" type="pres">
      <dgm:prSet presAssocID="{B6ACB728-045A-499C-BE3A-6DA885C9865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361F12-526C-4B11-9686-513A7B903B20}" type="pres">
      <dgm:prSet presAssocID="{31CBD8CE-7A5C-48D2-A211-D59466928E17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FD27201E-7A44-4C3F-B492-E3110E23CF34}" type="pres">
      <dgm:prSet presAssocID="{31CBD8CE-7A5C-48D2-A211-D59466928E17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FB5753C-B52F-44FA-9152-2CFAB84F4151}" type="pres">
      <dgm:prSet presAssocID="{D7782557-5264-4ED0-9949-3353091FF2D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7D694D-B71A-43F8-A22F-A2F4DC855390}" srcId="{21B01776-6C24-4CDC-B1DE-418CB5EA595E}" destId="{D7782557-5264-4ED0-9949-3353091FF2D8}" srcOrd="3" destOrd="0" parTransId="{4ED78098-9404-4320-A877-92497DA74393}" sibTransId="{19057434-55AA-4F93-B9CA-45FD7C8C1911}"/>
    <dgm:cxn modelId="{334579D1-3B09-4D73-A86E-32768FE2EE92}" type="presOf" srcId="{E7EF5ECC-AE03-4D9C-93B1-460BBDAB3560}" destId="{CB07CE24-1F63-48DA-9A4E-FCDF849328FC}" srcOrd="0" destOrd="0" presId="urn:microsoft.com/office/officeart/2005/8/layout/process1"/>
    <dgm:cxn modelId="{F3BB08BB-4159-4C26-A111-FF643F28570A}" type="presOf" srcId="{31CBD8CE-7A5C-48D2-A211-D59466928E17}" destId="{FD27201E-7A44-4C3F-B492-E3110E23CF34}" srcOrd="1" destOrd="0" presId="urn:microsoft.com/office/officeart/2005/8/layout/process1"/>
    <dgm:cxn modelId="{B0814911-B137-4D8A-B2FD-C3D41F06AF63}" srcId="{21B01776-6C24-4CDC-B1DE-418CB5EA595E}" destId="{FD0DB99B-A5C3-41B7-925A-9DE40E63C97E}" srcOrd="1" destOrd="0" parTransId="{1D3B626E-B859-4D3D-A247-A5CFBADF8763}" sibTransId="{E7EF5ECC-AE03-4D9C-93B1-460BBDAB3560}"/>
    <dgm:cxn modelId="{28ADCA02-1BF3-4CAA-A3AF-98171FF49E8A}" type="presOf" srcId="{82D9DCC8-A0F3-4D73-B9FD-E6C2EE790B64}" destId="{3D881C82-78D6-4972-B7DE-3741BF91DC78}" srcOrd="0" destOrd="0" presId="urn:microsoft.com/office/officeart/2005/8/layout/process1"/>
    <dgm:cxn modelId="{C1897930-6994-4DF8-8292-8A75F26DAA4F}" type="presOf" srcId="{D999387F-206F-4EF0-ADEF-202825EC7B43}" destId="{8AD0CBBF-DABF-4E2A-9C3A-74FCF68B506C}" srcOrd="1" destOrd="0" presId="urn:microsoft.com/office/officeart/2005/8/layout/process1"/>
    <dgm:cxn modelId="{B12BCACA-1486-41DD-B053-00C9406FB253}" type="presOf" srcId="{21B01776-6C24-4CDC-B1DE-418CB5EA595E}" destId="{93B25BA2-028E-4FAD-94B1-7D880B15178C}" srcOrd="0" destOrd="0" presId="urn:microsoft.com/office/officeart/2005/8/layout/process1"/>
    <dgm:cxn modelId="{360DC3C1-2338-46FC-ACEB-B46B49D29B12}" type="presOf" srcId="{B6ACB728-045A-499C-BE3A-6DA885C9865F}" destId="{483F026D-5EAD-48AB-93B8-047BEACFAE30}" srcOrd="0" destOrd="0" presId="urn:microsoft.com/office/officeart/2005/8/layout/process1"/>
    <dgm:cxn modelId="{D27C9482-FF93-422D-BD52-9031D8F34848}" srcId="{21B01776-6C24-4CDC-B1DE-418CB5EA595E}" destId="{82D9DCC8-A0F3-4D73-B9FD-E6C2EE790B64}" srcOrd="0" destOrd="0" parTransId="{F9B028AB-10F7-4BC4-B4E9-7A3639FA6A00}" sibTransId="{D999387F-206F-4EF0-ADEF-202825EC7B43}"/>
    <dgm:cxn modelId="{AFC6A4E8-005B-4035-85A8-E91C2F42DD31}" type="presOf" srcId="{E7EF5ECC-AE03-4D9C-93B1-460BBDAB3560}" destId="{B9319169-8F6B-4CCA-852A-EC1B71C758DC}" srcOrd="1" destOrd="0" presId="urn:microsoft.com/office/officeart/2005/8/layout/process1"/>
    <dgm:cxn modelId="{30032F6A-617D-4E1A-92AC-45E7EF379DE8}" type="presOf" srcId="{D999387F-206F-4EF0-ADEF-202825EC7B43}" destId="{370655FE-8E67-44A7-9BB2-24E7A3571703}" srcOrd="0" destOrd="0" presId="urn:microsoft.com/office/officeart/2005/8/layout/process1"/>
    <dgm:cxn modelId="{F7AB69F4-41DE-48E2-AEC2-6C94FD74E578}" type="presOf" srcId="{FD0DB99B-A5C3-41B7-925A-9DE40E63C97E}" destId="{4EFB6D3B-8DE3-4830-BABE-481A736FC3B4}" srcOrd="0" destOrd="0" presId="urn:microsoft.com/office/officeart/2005/8/layout/process1"/>
    <dgm:cxn modelId="{2F82E75E-3918-4E4C-8BF2-C50D0C683EE6}" type="presOf" srcId="{31CBD8CE-7A5C-48D2-A211-D59466928E17}" destId="{B1361F12-526C-4B11-9686-513A7B903B20}" srcOrd="0" destOrd="0" presId="urn:microsoft.com/office/officeart/2005/8/layout/process1"/>
    <dgm:cxn modelId="{70A9E091-C08D-41FE-82C2-5A9DE407F728}" type="presOf" srcId="{D7782557-5264-4ED0-9949-3353091FF2D8}" destId="{CFB5753C-B52F-44FA-9152-2CFAB84F4151}" srcOrd="0" destOrd="0" presId="urn:microsoft.com/office/officeart/2005/8/layout/process1"/>
    <dgm:cxn modelId="{24D43A6E-68FE-4D92-B601-E1ADC862FACF}" srcId="{21B01776-6C24-4CDC-B1DE-418CB5EA595E}" destId="{B6ACB728-045A-499C-BE3A-6DA885C9865F}" srcOrd="2" destOrd="0" parTransId="{B99B71A6-A5DE-4E7C-9431-7465C36133FE}" sibTransId="{31CBD8CE-7A5C-48D2-A211-D59466928E17}"/>
    <dgm:cxn modelId="{ED36EAF3-841C-4891-8C20-1E4C50585D74}" type="presParOf" srcId="{93B25BA2-028E-4FAD-94B1-7D880B15178C}" destId="{3D881C82-78D6-4972-B7DE-3741BF91DC78}" srcOrd="0" destOrd="0" presId="urn:microsoft.com/office/officeart/2005/8/layout/process1"/>
    <dgm:cxn modelId="{469C9505-D3D7-4396-8410-88242C176B1E}" type="presParOf" srcId="{93B25BA2-028E-4FAD-94B1-7D880B15178C}" destId="{370655FE-8E67-44A7-9BB2-24E7A3571703}" srcOrd="1" destOrd="0" presId="urn:microsoft.com/office/officeart/2005/8/layout/process1"/>
    <dgm:cxn modelId="{F53FB07C-2692-4D5E-BE0D-774B1EB51AF2}" type="presParOf" srcId="{370655FE-8E67-44A7-9BB2-24E7A3571703}" destId="{8AD0CBBF-DABF-4E2A-9C3A-74FCF68B506C}" srcOrd="0" destOrd="0" presId="urn:microsoft.com/office/officeart/2005/8/layout/process1"/>
    <dgm:cxn modelId="{493668A9-50B9-4793-A848-2BC6A0944BD9}" type="presParOf" srcId="{93B25BA2-028E-4FAD-94B1-7D880B15178C}" destId="{4EFB6D3B-8DE3-4830-BABE-481A736FC3B4}" srcOrd="2" destOrd="0" presId="urn:microsoft.com/office/officeart/2005/8/layout/process1"/>
    <dgm:cxn modelId="{2D98B1A4-79AC-42DF-B614-B3BEAF659549}" type="presParOf" srcId="{93B25BA2-028E-4FAD-94B1-7D880B15178C}" destId="{CB07CE24-1F63-48DA-9A4E-FCDF849328FC}" srcOrd="3" destOrd="0" presId="urn:microsoft.com/office/officeart/2005/8/layout/process1"/>
    <dgm:cxn modelId="{3D8F1C78-CD5F-47C5-AF3D-EA2049EB6013}" type="presParOf" srcId="{CB07CE24-1F63-48DA-9A4E-FCDF849328FC}" destId="{B9319169-8F6B-4CCA-852A-EC1B71C758DC}" srcOrd="0" destOrd="0" presId="urn:microsoft.com/office/officeart/2005/8/layout/process1"/>
    <dgm:cxn modelId="{40B3FA7C-74FA-4C6D-838A-A64FFD204660}" type="presParOf" srcId="{93B25BA2-028E-4FAD-94B1-7D880B15178C}" destId="{483F026D-5EAD-48AB-93B8-047BEACFAE30}" srcOrd="4" destOrd="0" presId="urn:microsoft.com/office/officeart/2005/8/layout/process1"/>
    <dgm:cxn modelId="{8950F197-487C-4C4F-8702-82FB5350BBE9}" type="presParOf" srcId="{93B25BA2-028E-4FAD-94B1-7D880B15178C}" destId="{B1361F12-526C-4B11-9686-513A7B903B20}" srcOrd="5" destOrd="0" presId="urn:microsoft.com/office/officeart/2005/8/layout/process1"/>
    <dgm:cxn modelId="{20853F67-171B-4DD6-8DE6-2905977553BD}" type="presParOf" srcId="{B1361F12-526C-4B11-9686-513A7B903B20}" destId="{FD27201E-7A44-4C3F-B492-E3110E23CF34}" srcOrd="0" destOrd="0" presId="urn:microsoft.com/office/officeart/2005/8/layout/process1"/>
    <dgm:cxn modelId="{FA7AAD82-3AE9-4067-9D8A-FBAC97D82BC8}" type="presParOf" srcId="{93B25BA2-028E-4FAD-94B1-7D880B15178C}" destId="{CFB5753C-B52F-44FA-9152-2CFAB84F415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01776-6C24-4CDC-B1DE-418CB5EA595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2D9DCC8-A0F3-4D73-B9FD-E6C2EE790B64}">
      <dgm:prSet phldrT="[文字]"/>
      <dgm:spPr/>
      <dgm:t>
        <a:bodyPr/>
        <a:lstStyle/>
        <a:p>
          <a:r>
            <a:rPr lang="zh-TW" altLang="en-US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知識</a:t>
          </a:r>
          <a:endParaRPr lang="zh-TW" altLang="en-US" dirty="0">
            <a:solidFill>
              <a:schemeClr val="bg1"/>
            </a:solidFill>
          </a:endParaRPr>
        </a:p>
      </dgm:t>
    </dgm:pt>
    <dgm:pt modelId="{F9B028AB-10F7-4BC4-B4E9-7A3639FA6A00}" type="parTrans" cxnId="{D27C9482-FF93-422D-BD52-9031D8F34848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D999387F-206F-4EF0-ADEF-202825EC7B43}" type="sibTrans" cxnId="{D27C9482-FF93-422D-BD52-9031D8F34848}">
      <dgm:prSet/>
      <dgm:spPr>
        <a:solidFill>
          <a:schemeClr val="accent2"/>
        </a:solidFill>
      </dgm:spPr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FD0DB99B-A5C3-41B7-925A-9DE40E63C97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技術</a:t>
          </a:r>
          <a:endParaRPr lang="zh-TW" altLang="en-US" dirty="0">
            <a:solidFill>
              <a:schemeClr val="bg1"/>
            </a:solidFill>
          </a:endParaRPr>
        </a:p>
      </dgm:t>
    </dgm:pt>
    <dgm:pt modelId="{1D3B626E-B859-4D3D-A247-A5CFBADF8763}" type="parTrans" cxnId="{B0814911-B137-4D8A-B2FD-C3D41F06AF63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E7EF5ECC-AE03-4D9C-93B1-460BBDAB3560}" type="sibTrans" cxnId="{B0814911-B137-4D8A-B2FD-C3D41F06AF63}">
      <dgm:prSet/>
      <dgm:spPr>
        <a:solidFill>
          <a:schemeClr val="accent2"/>
        </a:solidFill>
      </dgm:spPr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B6ACB728-045A-499C-BE3A-6DA885C9865F}">
      <dgm:prSet phldrT="[文字]"/>
      <dgm:spPr/>
      <dgm:t>
        <a:bodyPr/>
        <a:lstStyle/>
        <a:p>
          <a:r>
            <a:rPr lang="zh-TW" altLang="en-US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能力</a:t>
          </a:r>
          <a:endParaRPr lang="zh-TW" altLang="en-US" dirty="0">
            <a:solidFill>
              <a:schemeClr val="bg1"/>
            </a:solidFill>
          </a:endParaRPr>
        </a:p>
      </dgm:t>
    </dgm:pt>
    <dgm:pt modelId="{B99B71A6-A5DE-4E7C-9431-7465C36133FE}" type="parTrans" cxnId="{24D43A6E-68FE-4D92-B601-E1ADC862FACF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31CBD8CE-7A5C-48D2-A211-D59466928E17}" type="sibTrans" cxnId="{24D43A6E-68FE-4D92-B601-E1ADC862FACF}">
      <dgm:prSet/>
      <dgm:spPr>
        <a:solidFill>
          <a:schemeClr val="accent2"/>
        </a:solidFill>
      </dgm:spPr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D7782557-5264-4ED0-9949-3353091FF2D8}">
      <dgm:prSet/>
      <dgm:spPr/>
      <dgm:t>
        <a:bodyPr/>
        <a:lstStyle/>
        <a:p>
          <a:r>
            <a:rPr lang="zh-TW" altLang="en-US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價值</a:t>
          </a:r>
          <a:endParaRPr lang="zh-TW" altLang="en-US" dirty="0">
            <a:solidFill>
              <a:schemeClr val="bg1"/>
            </a:solidFill>
          </a:endParaRPr>
        </a:p>
      </dgm:t>
    </dgm:pt>
    <dgm:pt modelId="{4ED78098-9404-4320-A877-92497DA74393}" type="parTrans" cxnId="{997D694D-B71A-43F8-A22F-A2F4DC85539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19057434-55AA-4F93-B9CA-45FD7C8C1911}" type="sibTrans" cxnId="{997D694D-B71A-43F8-A22F-A2F4DC85539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93B25BA2-028E-4FAD-94B1-7D880B15178C}" type="pres">
      <dgm:prSet presAssocID="{21B01776-6C24-4CDC-B1DE-418CB5EA595E}" presName="Name0" presStyleCnt="0">
        <dgm:presLayoutVars>
          <dgm:dir/>
          <dgm:resizeHandles val="exact"/>
        </dgm:presLayoutVars>
      </dgm:prSet>
      <dgm:spPr/>
    </dgm:pt>
    <dgm:pt modelId="{3D881C82-78D6-4972-B7DE-3741BF91DC78}" type="pres">
      <dgm:prSet presAssocID="{82D9DCC8-A0F3-4D73-B9FD-E6C2EE790B6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0655FE-8E67-44A7-9BB2-24E7A3571703}" type="pres">
      <dgm:prSet presAssocID="{D999387F-206F-4EF0-ADEF-202825EC7B4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8AD0CBBF-DABF-4E2A-9C3A-74FCF68B506C}" type="pres">
      <dgm:prSet presAssocID="{D999387F-206F-4EF0-ADEF-202825EC7B4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4EFB6D3B-8DE3-4830-BABE-481A736FC3B4}" type="pres">
      <dgm:prSet presAssocID="{FD0DB99B-A5C3-41B7-925A-9DE40E63C9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07CE24-1F63-48DA-9A4E-FCDF849328FC}" type="pres">
      <dgm:prSet presAssocID="{E7EF5ECC-AE03-4D9C-93B1-460BBDAB3560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B9319169-8F6B-4CCA-852A-EC1B71C758DC}" type="pres">
      <dgm:prSet presAssocID="{E7EF5ECC-AE03-4D9C-93B1-460BBDAB3560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483F026D-5EAD-48AB-93B8-047BEACFAE30}" type="pres">
      <dgm:prSet presAssocID="{B6ACB728-045A-499C-BE3A-6DA885C9865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361F12-526C-4B11-9686-513A7B903B20}" type="pres">
      <dgm:prSet presAssocID="{31CBD8CE-7A5C-48D2-A211-D59466928E17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FD27201E-7A44-4C3F-B492-E3110E23CF34}" type="pres">
      <dgm:prSet presAssocID="{31CBD8CE-7A5C-48D2-A211-D59466928E17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FB5753C-B52F-44FA-9152-2CFAB84F4151}" type="pres">
      <dgm:prSet presAssocID="{D7782557-5264-4ED0-9949-3353091FF2D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8B57628-8F98-4DFA-B6A9-B7A405FF7E46}" type="presOf" srcId="{B6ACB728-045A-499C-BE3A-6DA885C9865F}" destId="{483F026D-5EAD-48AB-93B8-047BEACFAE30}" srcOrd="0" destOrd="0" presId="urn:microsoft.com/office/officeart/2005/8/layout/process1"/>
    <dgm:cxn modelId="{997D694D-B71A-43F8-A22F-A2F4DC855390}" srcId="{21B01776-6C24-4CDC-B1DE-418CB5EA595E}" destId="{D7782557-5264-4ED0-9949-3353091FF2D8}" srcOrd="3" destOrd="0" parTransId="{4ED78098-9404-4320-A877-92497DA74393}" sibTransId="{19057434-55AA-4F93-B9CA-45FD7C8C1911}"/>
    <dgm:cxn modelId="{B0814911-B137-4D8A-B2FD-C3D41F06AF63}" srcId="{21B01776-6C24-4CDC-B1DE-418CB5EA595E}" destId="{FD0DB99B-A5C3-41B7-925A-9DE40E63C97E}" srcOrd="1" destOrd="0" parTransId="{1D3B626E-B859-4D3D-A247-A5CFBADF8763}" sibTransId="{E7EF5ECC-AE03-4D9C-93B1-460BBDAB3560}"/>
    <dgm:cxn modelId="{561A99D7-EEE7-49E4-BC47-CBF6DC6B049B}" type="presOf" srcId="{82D9DCC8-A0F3-4D73-B9FD-E6C2EE790B64}" destId="{3D881C82-78D6-4972-B7DE-3741BF91DC78}" srcOrd="0" destOrd="0" presId="urn:microsoft.com/office/officeart/2005/8/layout/process1"/>
    <dgm:cxn modelId="{E5FE5BEF-B26B-43FC-AD92-38EF339717F0}" type="presOf" srcId="{FD0DB99B-A5C3-41B7-925A-9DE40E63C97E}" destId="{4EFB6D3B-8DE3-4830-BABE-481A736FC3B4}" srcOrd="0" destOrd="0" presId="urn:microsoft.com/office/officeart/2005/8/layout/process1"/>
    <dgm:cxn modelId="{D31B7396-C231-4B16-9B33-C0341B6CFF2A}" type="presOf" srcId="{D999387F-206F-4EF0-ADEF-202825EC7B43}" destId="{370655FE-8E67-44A7-9BB2-24E7A3571703}" srcOrd="0" destOrd="0" presId="urn:microsoft.com/office/officeart/2005/8/layout/process1"/>
    <dgm:cxn modelId="{1267F314-F57B-49F1-BE27-A4D10C3055C5}" type="presOf" srcId="{31CBD8CE-7A5C-48D2-A211-D59466928E17}" destId="{FD27201E-7A44-4C3F-B492-E3110E23CF34}" srcOrd="1" destOrd="0" presId="urn:microsoft.com/office/officeart/2005/8/layout/process1"/>
    <dgm:cxn modelId="{0C90E11E-1ADE-4993-8916-1063F49CCA85}" type="presOf" srcId="{D7782557-5264-4ED0-9949-3353091FF2D8}" destId="{CFB5753C-B52F-44FA-9152-2CFAB84F4151}" srcOrd="0" destOrd="0" presId="urn:microsoft.com/office/officeart/2005/8/layout/process1"/>
    <dgm:cxn modelId="{44A42644-A90B-4DA8-8EDF-1CE1D11423BE}" type="presOf" srcId="{E7EF5ECC-AE03-4D9C-93B1-460BBDAB3560}" destId="{CB07CE24-1F63-48DA-9A4E-FCDF849328FC}" srcOrd="0" destOrd="0" presId="urn:microsoft.com/office/officeart/2005/8/layout/process1"/>
    <dgm:cxn modelId="{81B61EFE-9FF3-4295-909B-A75A797DB185}" type="presOf" srcId="{31CBD8CE-7A5C-48D2-A211-D59466928E17}" destId="{B1361F12-526C-4B11-9686-513A7B903B20}" srcOrd="0" destOrd="0" presId="urn:microsoft.com/office/officeart/2005/8/layout/process1"/>
    <dgm:cxn modelId="{D5DDE863-2B8B-4449-8706-99DCDDE07AC3}" type="presOf" srcId="{D999387F-206F-4EF0-ADEF-202825EC7B43}" destId="{8AD0CBBF-DABF-4E2A-9C3A-74FCF68B506C}" srcOrd="1" destOrd="0" presId="urn:microsoft.com/office/officeart/2005/8/layout/process1"/>
    <dgm:cxn modelId="{31DE5454-FC55-4B8D-A5B8-AB3D2AE0D9B7}" type="presOf" srcId="{21B01776-6C24-4CDC-B1DE-418CB5EA595E}" destId="{93B25BA2-028E-4FAD-94B1-7D880B15178C}" srcOrd="0" destOrd="0" presId="urn:microsoft.com/office/officeart/2005/8/layout/process1"/>
    <dgm:cxn modelId="{D27C9482-FF93-422D-BD52-9031D8F34848}" srcId="{21B01776-6C24-4CDC-B1DE-418CB5EA595E}" destId="{82D9DCC8-A0F3-4D73-B9FD-E6C2EE790B64}" srcOrd="0" destOrd="0" parTransId="{F9B028AB-10F7-4BC4-B4E9-7A3639FA6A00}" sibTransId="{D999387F-206F-4EF0-ADEF-202825EC7B43}"/>
    <dgm:cxn modelId="{CDC21248-F190-4C17-A581-0F76AACA04F2}" type="presOf" srcId="{E7EF5ECC-AE03-4D9C-93B1-460BBDAB3560}" destId="{B9319169-8F6B-4CCA-852A-EC1B71C758DC}" srcOrd="1" destOrd="0" presId="urn:microsoft.com/office/officeart/2005/8/layout/process1"/>
    <dgm:cxn modelId="{24D43A6E-68FE-4D92-B601-E1ADC862FACF}" srcId="{21B01776-6C24-4CDC-B1DE-418CB5EA595E}" destId="{B6ACB728-045A-499C-BE3A-6DA885C9865F}" srcOrd="2" destOrd="0" parTransId="{B99B71A6-A5DE-4E7C-9431-7465C36133FE}" sibTransId="{31CBD8CE-7A5C-48D2-A211-D59466928E17}"/>
    <dgm:cxn modelId="{4E762F3D-4D4C-4A92-9A13-B5A81E95E8F4}" type="presParOf" srcId="{93B25BA2-028E-4FAD-94B1-7D880B15178C}" destId="{3D881C82-78D6-4972-B7DE-3741BF91DC78}" srcOrd="0" destOrd="0" presId="urn:microsoft.com/office/officeart/2005/8/layout/process1"/>
    <dgm:cxn modelId="{6E241734-FA74-487A-A376-65D7967591DC}" type="presParOf" srcId="{93B25BA2-028E-4FAD-94B1-7D880B15178C}" destId="{370655FE-8E67-44A7-9BB2-24E7A3571703}" srcOrd="1" destOrd="0" presId="urn:microsoft.com/office/officeart/2005/8/layout/process1"/>
    <dgm:cxn modelId="{1786A90C-8515-41B8-8351-ECAFF700F556}" type="presParOf" srcId="{370655FE-8E67-44A7-9BB2-24E7A3571703}" destId="{8AD0CBBF-DABF-4E2A-9C3A-74FCF68B506C}" srcOrd="0" destOrd="0" presId="urn:microsoft.com/office/officeart/2005/8/layout/process1"/>
    <dgm:cxn modelId="{A405603C-D590-4935-9D57-3E94BBAE016C}" type="presParOf" srcId="{93B25BA2-028E-4FAD-94B1-7D880B15178C}" destId="{4EFB6D3B-8DE3-4830-BABE-481A736FC3B4}" srcOrd="2" destOrd="0" presId="urn:microsoft.com/office/officeart/2005/8/layout/process1"/>
    <dgm:cxn modelId="{0FBF246D-728D-42D1-9074-D1787FB27417}" type="presParOf" srcId="{93B25BA2-028E-4FAD-94B1-7D880B15178C}" destId="{CB07CE24-1F63-48DA-9A4E-FCDF849328FC}" srcOrd="3" destOrd="0" presId="urn:microsoft.com/office/officeart/2005/8/layout/process1"/>
    <dgm:cxn modelId="{92F8FA7D-81F6-4250-A0A8-5723954CB7D4}" type="presParOf" srcId="{CB07CE24-1F63-48DA-9A4E-FCDF849328FC}" destId="{B9319169-8F6B-4CCA-852A-EC1B71C758DC}" srcOrd="0" destOrd="0" presId="urn:microsoft.com/office/officeart/2005/8/layout/process1"/>
    <dgm:cxn modelId="{05E6706A-1F45-4D69-BEB1-056691A8258C}" type="presParOf" srcId="{93B25BA2-028E-4FAD-94B1-7D880B15178C}" destId="{483F026D-5EAD-48AB-93B8-047BEACFAE30}" srcOrd="4" destOrd="0" presId="urn:microsoft.com/office/officeart/2005/8/layout/process1"/>
    <dgm:cxn modelId="{4928581E-B7B4-4BDF-84A9-F34ECB20D488}" type="presParOf" srcId="{93B25BA2-028E-4FAD-94B1-7D880B15178C}" destId="{B1361F12-526C-4B11-9686-513A7B903B20}" srcOrd="5" destOrd="0" presId="urn:microsoft.com/office/officeart/2005/8/layout/process1"/>
    <dgm:cxn modelId="{3383D6C3-C599-4199-8E4C-AB62F3BCA596}" type="presParOf" srcId="{B1361F12-526C-4B11-9686-513A7B903B20}" destId="{FD27201E-7A44-4C3F-B492-E3110E23CF34}" srcOrd="0" destOrd="0" presId="urn:microsoft.com/office/officeart/2005/8/layout/process1"/>
    <dgm:cxn modelId="{1A246E1C-79F3-43D0-824D-2CB7B223002C}" type="presParOf" srcId="{93B25BA2-028E-4FAD-94B1-7D880B15178C}" destId="{CFB5753C-B52F-44FA-9152-2CFAB84F415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8D75FB-44B4-4D58-9D1B-A90B582CF886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/>
        </a:p>
      </dgm:t>
    </dgm:pt>
    <dgm:pt modelId="{01319AA5-B50C-4D90-A905-F300549B66ED}">
      <dgm:prSet phldrT="[文字]"/>
      <dgm:spPr/>
      <dgm:t>
        <a:bodyPr/>
        <a:lstStyle/>
        <a:p>
          <a:r>
            <a:rPr lang="zh-TW" altLang="en-US" b="1" dirty="0" smtClean="0">
              <a:latin typeface="Microsoft JhengHei" pitchFamily="34" charset="-120"/>
              <a:ea typeface="Microsoft JhengHei" pitchFamily="34" charset="-120"/>
            </a:rPr>
            <a:t>校內課程</a:t>
          </a:r>
          <a:endParaRPr lang="zh-TW" b="1" dirty="0">
            <a:latin typeface="Microsoft JhengHei" pitchFamily="34" charset="-120"/>
            <a:ea typeface="Microsoft JhengHei" pitchFamily="34" charset="-120"/>
          </a:endParaRPr>
        </a:p>
      </dgm:t>
    </dgm:pt>
    <dgm:pt modelId="{815CECC5-8315-43F1-880A-E29B71867343}" type="parTrans" cxnId="{4992C860-D087-47F1-8EF3-AB34EA0F6D11}">
      <dgm:prSet/>
      <dgm:spPr/>
      <dgm:t>
        <a:bodyPr/>
        <a:lstStyle/>
        <a:p>
          <a:endParaRPr lang="zh-TW"/>
        </a:p>
      </dgm:t>
    </dgm:pt>
    <dgm:pt modelId="{37E2493A-1961-4F19-8AC5-E2FE83AFB115}" type="sibTrans" cxnId="{4992C860-D087-47F1-8EF3-AB34EA0F6D11}">
      <dgm:prSet/>
      <dgm:spPr/>
      <dgm:t>
        <a:bodyPr/>
        <a:lstStyle/>
        <a:p>
          <a:endParaRPr lang="zh-TW"/>
        </a:p>
      </dgm:t>
    </dgm:pt>
    <dgm:pt modelId="{1959B001-6CBB-4443-A3A1-15167EA1BD3C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48919A7-E7A3-4508-B9A7-6B0A3D5FAB1C}" type="parTrans" cxnId="{A8589EA5-6583-4136-8929-CC0003F52FE4}">
      <dgm:prSet/>
      <dgm:spPr/>
      <dgm:t>
        <a:bodyPr/>
        <a:lstStyle/>
        <a:p>
          <a:endParaRPr lang="zh-TW"/>
        </a:p>
      </dgm:t>
    </dgm:pt>
    <dgm:pt modelId="{AF52E228-29E9-4C2B-9095-1FEDA0228ABC}" type="sibTrans" cxnId="{A8589EA5-6583-4136-8929-CC0003F52FE4}">
      <dgm:prSet/>
      <dgm:spPr/>
      <dgm:t>
        <a:bodyPr/>
        <a:lstStyle/>
        <a:p>
          <a:endParaRPr lang="zh-TW"/>
        </a:p>
      </dgm:t>
    </dgm:pt>
    <dgm:pt modelId="{F7D06F7A-0507-413E-B51D-4A8FB4E65DF0}">
      <dgm:prSet phldrT="[文字]"/>
      <dgm:spPr/>
      <dgm:t>
        <a:bodyPr/>
        <a:lstStyle/>
        <a:p>
          <a:r>
            <a:rPr lang="zh-TW" altLang="en-US" b="1" dirty="0" smtClean="0">
              <a:latin typeface="Microsoft JhengHei" pitchFamily="34" charset="-120"/>
              <a:ea typeface="Microsoft JhengHei" pitchFamily="34" charset="-120"/>
            </a:rPr>
            <a:t>專家講座</a:t>
          </a:r>
          <a:endParaRPr lang="zh-TW" b="1" dirty="0">
            <a:latin typeface="Microsoft JhengHei" pitchFamily="34" charset="-120"/>
            <a:ea typeface="Microsoft JhengHei" pitchFamily="34" charset="-120"/>
          </a:endParaRPr>
        </a:p>
      </dgm:t>
    </dgm:pt>
    <dgm:pt modelId="{A650A600-F128-47D0-815E-0BEF7B38FABB}" type="parTrans" cxnId="{0457F374-147A-4B3E-9EE1-4BB5E2FA8572}">
      <dgm:prSet/>
      <dgm:spPr/>
      <dgm:t>
        <a:bodyPr/>
        <a:lstStyle/>
        <a:p>
          <a:endParaRPr lang="zh-TW"/>
        </a:p>
      </dgm:t>
    </dgm:pt>
    <dgm:pt modelId="{2BBC0394-1F1B-433D-A8CE-02D4DA57EBE1}" type="sibTrans" cxnId="{0457F374-147A-4B3E-9EE1-4BB5E2FA8572}">
      <dgm:prSet/>
      <dgm:spPr/>
      <dgm:t>
        <a:bodyPr/>
        <a:lstStyle/>
        <a:p>
          <a:endParaRPr lang="zh-TW"/>
        </a:p>
      </dgm:t>
    </dgm:pt>
    <dgm:pt modelId="{70A5F71C-4AC4-4481-BCE8-951280474C5F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F7944426-3F37-45F4-AFCD-A2B13B656836}" type="parTrans" cxnId="{FFD5F20A-FC4D-40DB-B861-AF9524AAC66E}">
      <dgm:prSet/>
      <dgm:spPr/>
      <dgm:t>
        <a:bodyPr/>
        <a:lstStyle/>
        <a:p>
          <a:endParaRPr lang="zh-TW"/>
        </a:p>
      </dgm:t>
    </dgm:pt>
    <dgm:pt modelId="{742CEB09-A582-437B-8803-133CF6A08D50}" type="sibTrans" cxnId="{FFD5F20A-FC4D-40DB-B861-AF9524AAC66E}">
      <dgm:prSet/>
      <dgm:spPr/>
      <dgm:t>
        <a:bodyPr/>
        <a:lstStyle/>
        <a:p>
          <a:endParaRPr lang="zh-TW"/>
        </a:p>
      </dgm:t>
    </dgm:pt>
    <dgm:pt modelId="{B03A1E7D-E820-4125-9CB4-2656AAF49B44}">
      <dgm:prSet phldrT="[文字]"/>
      <dgm:spPr/>
      <dgm:t>
        <a:bodyPr/>
        <a:lstStyle/>
        <a:p>
          <a:r>
            <a:rPr lang="zh-TW" altLang="en-US" b="1" dirty="0" smtClean="0">
              <a:latin typeface="Microsoft JhengHei" pitchFamily="34" charset="-120"/>
              <a:ea typeface="Microsoft JhengHei" pitchFamily="34" charset="-120"/>
            </a:rPr>
            <a:t>小組提案</a:t>
          </a:r>
          <a:endParaRPr lang="zh-TW" b="1" dirty="0">
            <a:latin typeface="Microsoft JhengHei" pitchFamily="34" charset="-120"/>
            <a:ea typeface="Microsoft JhengHei" pitchFamily="34" charset="-120"/>
          </a:endParaRPr>
        </a:p>
      </dgm:t>
    </dgm:pt>
    <dgm:pt modelId="{F35AD03D-8149-4C7A-9B23-46999FF7CFF1}" type="parTrans" cxnId="{147A4DF6-5996-43AB-AAE3-13486945608F}">
      <dgm:prSet/>
      <dgm:spPr/>
      <dgm:t>
        <a:bodyPr/>
        <a:lstStyle/>
        <a:p>
          <a:endParaRPr lang="zh-TW"/>
        </a:p>
      </dgm:t>
    </dgm:pt>
    <dgm:pt modelId="{B6B9FA1C-DDDA-435E-B569-6CFE6E30B115}" type="sibTrans" cxnId="{147A4DF6-5996-43AB-AAE3-13486945608F}">
      <dgm:prSet/>
      <dgm:spPr/>
      <dgm:t>
        <a:bodyPr/>
        <a:lstStyle/>
        <a:p>
          <a:endParaRPr lang="zh-TW"/>
        </a:p>
      </dgm:t>
    </dgm:pt>
    <dgm:pt modelId="{A48082CE-A9F3-4417-8FE2-6DF4D3ED37A7}">
      <dgm:prSet phldrT="[文字]"/>
      <dgm:spPr/>
      <dgm:t>
        <a:bodyPr/>
        <a:lstStyle/>
        <a:p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A938A158-6689-44EB-B5D2-C61FFB1E7C59}" type="parTrans" cxnId="{2DA6EB4C-F7D3-4C2E-B307-B492179FA735}">
      <dgm:prSet/>
      <dgm:spPr/>
      <dgm:t>
        <a:bodyPr/>
        <a:lstStyle/>
        <a:p>
          <a:endParaRPr lang="zh-TW"/>
        </a:p>
      </dgm:t>
    </dgm:pt>
    <dgm:pt modelId="{059C562E-277D-4B7C-B988-0E9CB9BD4A83}" type="sibTrans" cxnId="{2DA6EB4C-F7D3-4C2E-B307-B492179FA735}">
      <dgm:prSet/>
      <dgm:spPr/>
      <dgm:t>
        <a:bodyPr/>
        <a:lstStyle/>
        <a:p>
          <a:endParaRPr lang="zh-TW"/>
        </a:p>
      </dgm:t>
    </dgm:pt>
    <dgm:pt modelId="{C4497D8F-7A7D-427C-8D16-8CB4F4A134BE}" type="pres">
      <dgm:prSet presAssocID="{7C8D75FB-44B4-4D58-9D1B-A90B582CF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/>
        </a:p>
      </dgm:t>
    </dgm:pt>
    <dgm:pt modelId="{FDD36B4F-5AEE-493A-A2C7-D255F33D7ED0}" type="pres">
      <dgm:prSet presAssocID="{01319AA5-B50C-4D90-A905-F300549B66E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802F44E0-5600-49C0-9614-DDE06230BCAB}" type="pres">
      <dgm:prSet presAssocID="{01319AA5-B50C-4D90-A905-F300549B66E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7A49BB88-7937-485F-959B-601F5C9ED20D}" type="pres">
      <dgm:prSet presAssocID="{F7D06F7A-0507-413E-B51D-4A8FB4E65DF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17D08123-0351-4A0B-A02F-825F3E29B603}" type="pres">
      <dgm:prSet presAssocID="{F7D06F7A-0507-413E-B51D-4A8FB4E65DF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C97C8A5C-B9F6-4FDA-BF74-97BAB2625D71}" type="pres">
      <dgm:prSet presAssocID="{B03A1E7D-E820-4125-9CB4-2656AAF49B4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70F98462-E34E-4F2B-801C-AD9B11C4B7C8}" type="pres">
      <dgm:prSet presAssocID="{B03A1E7D-E820-4125-9CB4-2656AAF49B4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/>
        </a:p>
      </dgm:t>
    </dgm:pt>
  </dgm:ptLst>
  <dgm:cxnLst>
    <dgm:cxn modelId="{88F712B9-6441-4954-A06F-4720A0490C0C}" type="presOf" srcId="{7C8D75FB-44B4-4D58-9D1B-A90B582CF886}" destId="{C4497D8F-7A7D-427C-8D16-8CB4F4A134BE}" srcOrd="0" destOrd="0" presId="urn:microsoft.com/office/officeart/2005/8/layout/vList2"/>
    <dgm:cxn modelId="{4992C860-D087-47F1-8EF3-AB34EA0F6D11}" srcId="{7C8D75FB-44B4-4D58-9D1B-A90B582CF886}" destId="{01319AA5-B50C-4D90-A905-F300549B66ED}" srcOrd="0" destOrd="0" parTransId="{815CECC5-8315-43F1-880A-E29B71867343}" sibTransId="{37E2493A-1961-4F19-8AC5-E2FE83AFB115}"/>
    <dgm:cxn modelId="{FFD5F20A-FC4D-40DB-B861-AF9524AAC66E}" srcId="{F7D06F7A-0507-413E-B51D-4A8FB4E65DF0}" destId="{70A5F71C-4AC4-4481-BCE8-951280474C5F}" srcOrd="0" destOrd="0" parTransId="{F7944426-3F37-45F4-AFCD-A2B13B656836}" sibTransId="{742CEB09-A582-437B-8803-133CF6A08D50}"/>
    <dgm:cxn modelId="{5E69B9A4-5D2D-440B-8DFE-41E86904DE9C}" type="presOf" srcId="{1959B001-6CBB-4443-A3A1-15167EA1BD3C}" destId="{802F44E0-5600-49C0-9614-DDE06230BCAB}" srcOrd="0" destOrd="0" presId="urn:microsoft.com/office/officeart/2005/8/layout/vList2"/>
    <dgm:cxn modelId="{89DD4D64-4ECF-4C9B-B0CE-81243DE620EB}" type="presOf" srcId="{01319AA5-B50C-4D90-A905-F300549B66ED}" destId="{FDD36B4F-5AEE-493A-A2C7-D255F33D7ED0}" srcOrd="0" destOrd="0" presId="urn:microsoft.com/office/officeart/2005/8/layout/vList2"/>
    <dgm:cxn modelId="{147A4DF6-5996-43AB-AAE3-13486945608F}" srcId="{7C8D75FB-44B4-4D58-9D1B-A90B582CF886}" destId="{B03A1E7D-E820-4125-9CB4-2656AAF49B44}" srcOrd="2" destOrd="0" parTransId="{F35AD03D-8149-4C7A-9B23-46999FF7CFF1}" sibTransId="{B6B9FA1C-DDDA-435E-B569-6CFE6E30B115}"/>
    <dgm:cxn modelId="{A8589EA5-6583-4136-8929-CC0003F52FE4}" srcId="{01319AA5-B50C-4D90-A905-F300549B66ED}" destId="{1959B001-6CBB-4443-A3A1-15167EA1BD3C}" srcOrd="0" destOrd="0" parTransId="{248919A7-E7A3-4508-B9A7-6B0A3D5FAB1C}" sibTransId="{AF52E228-29E9-4C2B-9095-1FEDA0228ABC}"/>
    <dgm:cxn modelId="{2DA6EB4C-F7D3-4C2E-B307-B492179FA735}" srcId="{B03A1E7D-E820-4125-9CB4-2656AAF49B44}" destId="{A48082CE-A9F3-4417-8FE2-6DF4D3ED37A7}" srcOrd="0" destOrd="0" parTransId="{A938A158-6689-44EB-B5D2-C61FFB1E7C59}" sibTransId="{059C562E-277D-4B7C-B988-0E9CB9BD4A83}"/>
    <dgm:cxn modelId="{9D9967B3-B900-4F02-87C4-739020E27B0D}" type="presOf" srcId="{A48082CE-A9F3-4417-8FE2-6DF4D3ED37A7}" destId="{70F98462-E34E-4F2B-801C-AD9B11C4B7C8}" srcOrd="0" destOrd="0" presId="urn:microsoft.com/office/officeart/2005/8/layout/vList2"/>
    <dgm:cxn modelId="{99A0FF79-0ED2-4094-8D27-331493B97623}" type="presOf" srcId="{F7D06F7A-0507-413E-B51D-4A8FB4E65DF0}" destId="{7A49BB88-7937-485F-959B-601F5C9ED20D}" srcOrd="0" destOrd="0" presId="urn:microsoft.com/office/officeart/2005/8/layout/vList2"/>
    <dgm:cxn modelId="{2ADC7CA0-0B1F-4F6D-BF10-A254EF2BDEFF}" type="presOf" srcId="{B03A1E7D-E820-4125-9CB4-2656AAF49B44}" destId="{C97C8A5C-B9F6-4FDA-BF74-97BAB2625D71}" srcOrd="0" destOrd="0" presId="urn:microsoft.com/office/officeart/2005/8/layout/vList2"/>
    <dgm:cxn modelId="{0457F374-147A-4B3E-9EE1-4BB5E2FA8572}" srcId="{7C8D75FB-44B4-4D58-9D1B-A90B582CF886}" destId="{F7D06F7A-0507-413E-B51D-4A8FB4E65DF0}" srcOrd="1" destOrd="0" parTransId="{A650A600-F128-47D0-815E-0BEF7B38FABB}" sibTransId="{2BBC0394-1F1B-433D-A8CE-02D4DA57EBE1}"/>
    <dgm:cxn modelId="{7089FA69-A742-4822-8474-6B307A09B4F9}" type="presOf" srcId="{70A5F71C-4AC4-4481-BCE8-951280474C5F}" destId="{17D08123-0351-4A0B-A02F-825F3E29B603}" srcOrd="0" destOrd="0" presId="urn:microsoft.com/office/officeart/2005/8/layout/vList2"/>
    <dgm:cxn modelId="{4E27C1CC-2863-432E-9B2E-3BED4F92CA25}" type="presParOf" srcId="{C4497D8F-7A7D-427C-8D16-8CB4F4A134BE}" destId="{FDD36B4F-5AEE-493A-A2C7-D255F33D7ED0}" srcOrd="0" destOrd="0" presId="urn:microsoft.com/office/officeart/2005/8/layout/vList2"/>
    <dgm:cxn modelId="{1A3190FD-1FA8-4115-8945-CBBC00D63984}" type="presParOf" srcId="{C4497D8F-7A7D-427C-8D16-8CB4F4A134BE}" destId="{802F44E0-5600-49C0-9614-DDE06230BCAB}" srcOrd="1" destOrd="0" presId="urn:microsoft.com/office/officeart/2005/8/layout/vList2"/>
    <dgm:cxn modelId="{DF777468-FD6C-4736-9E3B-F45E93A7DED7}" type="presParOf" srcId="{C4497D8F-7A7D-427C-8D16-8CB4F4A134BE}" destId="{7A49BB88-7937-485F-959B-601F5C9ED20D}" srcOrd="2" destOrd="0" presId="urn:microsoft.com/office/officeart/2005/8/layout/vList2"/>
    <dgm:cxn modelId="{7186221B-C571-4116-AA6C-1CE299B94A1F}" type="presParOf" srcId="{C4497D8F-7A7D-427C-8D16-8CB4F4A134BE}" destId="{17D08123-0351-4A0B-A02F-825F3E29B603}" srcOrd="3" destOrd="0" presId="urn:microsoft.com/office/officeart/2005/8/layout/vList2"/>
    <dgm:cxn modelId="{EC7C0B8D-C2EF-4214-881D-901EDB9A918D}" type="presParOf" srcId="{C4497D8F-7A7D-427C-8D16-8CB4F4A134BE}" destId="{C97C8A5C-B9F6-4FDA-BF74-97BAB2625D71}" srcOrd="4" destOrd="0" presId="urn:microsoft.com/office/officeart/2005/8/layout/vList2"/>
    <dgm:cxn modelId="{8ED08CEA-2FE8-4F22-9DCB-BD4619AC9F27}" type="presParOf" srcId="{C4497D8F-7A7D-427C-8D16-8CB4F4A134BE}" destId="{70F98462-E34E-4F2B-801C-AD9B11C4B7C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8D75FB-44B4-4D58-9D1B-A90B582CF886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/>
        </a:p>
      </dgm:t>
    </dgm:pt>
    <dgm:pt modelId="{01319AA5-B50C-4D90-A905-F300549B66ED}">
      <dgm:prSet phldrT="[文字]"/>
      <dgm:spPr/>
      <dgm:t>
        <a:bodyPr/>
        <a:lstStyle/>
        <a:p>
          <a:r>
            <a:rPr lang="zh-TW" altLang="en-US" b="1" dirty="0" smtClean="0">
              <a:latin typeface="Microsoft JhengHei" pitchFamily="34" charset="-120"/>
              <a:ea typeface="Microsoft JhengHei" pitchFamily="34" charset="-120"/>
            </a:rPr>
            <a:t>影像紀錄</a:t>
          </a:r>
          <a:endParaRPr lang="zh-TW" b="1" dirty="0">
            <a:latin typeface="Microsoft JhengHei" pitchFamily="34" charset="-120"/>
            <a:ea typeface="Microsoft JhengHei" pitchFamily="34" charset="-120"/>
          </a:endParaRPr>
        </a:p>
      </dgm:t>
    </dgm:pt>
    <dgm:pt modelId="{815CECC5-8315-43F1-880A-E29B71867343}" type="parTrans" cxnId="{4992C860-D087-47F1-8EF3-AB34EA0F6D11}">
      <dgm:prSet/>
      <dgm:spPr/>
      <dgm:t>
        <a:bodyPr/>
        <a:lstStyle/>
        <a:p>
          <a:endParaRPr lang="zh-TW"/>
        </a:p>
      </dgm:t>
    </dgm:pt>
    <dgm:pt modelId="{37E2493A-1961-4F19-8AC5-E2FE83AFB115}" type="sibTrans" cxnId="{4992C860-D087-47F1-8EF3-AB34EA0F6D11}">
      <dgm:prSet/>
      <dgm:spPr/>
      <dgm:t>
        <a:bodyPr/>
        <a:lstStyle/>
        <a:p>
          <a:endParaRPr lang="zh-TW"/>
        </a:p>
      </dgm:t>
    </dgm:pt>
    <dgm:pt modelId="{1959B001-6CBB-4443-A3A1-15167EA1BD3C}">
      <dgm:prSet phldrT="[文字]"/>
      <dgm:spPr/>
      <dgm:t>
        <a:bodyPr/>
        <a:lstStyle/>
        <a:p>
          <a:r>
            <a:rPr lang="zh-TW" altLang="en-US" dirty="0" smtClean="0">
              <a:latin typeface="Microsoft JhengHei" pitchFamily="34" charset="-120"/>
              <a:ea typeface="Microsoft JhengHei" pitchFamily="34" charset="-120"/>
            </a:rPr>
            <a:t>過程照片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48919A7-E7A3-4508-B9A7-6B0A3D5FAB1C}" type="parTrans" cxnId="{A8589EA5-6583-4136-8929-CC0003F52FE4}">
      <dgm:prSet/>
      <dgm:spPr/>
      <dgm:t>
        <a:bodyPr/>
        <a:lstStyle/>
        <a:p>
          <a:endParaRPr lang="zh-TW"/>
        </a:p>
      </dgm:t>
    </dgm:pt>
    <dgm:pt modelId="{AF52E228-29E9-4C2B-9095-1FEDA0228ABC}" type="sibTrans" cxnId="{A8589EA5-6583-4136-8929-CC0003F52FE4}">
      <dgm:prSet/>
      <dgm:spPr/>
      <dgm:t>
        <a:bodyPr/>
        <a:lstStyle/>
        <a:p>
          <a:endParaRPr lang="zh-TW"/>
        </a:p>
      </dgm:t>
    </dgm:pt>
    <dgm:pt modelId="{B10C8BE2-5594-4485-87C0-8B2EA38F8ED3}">
      <dgm:prSet phldrT="[文字]"/>
      <dgm:spPr/>
      <dgm:t>
        <a:bodyPr/>
        <a:lstStyle/>
        <a:p>
          <a:r>
            <a:rPr lang="zh-TW" altLang="en-US" dirty="0" smtClean="0">
              <a:latin typeface="Microsoft JhengHei" pitchFamily="34" charset="-120"/>
              <a:ea typeface="Microsoft JhengHei" pitchFamily="34" charset="-120"/>
            </a:rPr>
            <a:t>成果照片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2A78F060-55A8-4D16-BC42-22BFA6BF59A6}" type="parTrans" cxnId="{836E7CB1-66DA-47A7-8B90-7E7F66F8F79A}">
      <dgm:prSet/>
      <dgm:spPr/>
      <dgm:t>
        <a:bodyPr/>
        <a:lstStyle/>
        <a:p>
          <a:endParaRPr lang="zh-TW"/>
        </a:p>
      </dgm:t>
    </dgm:pt>
    <dgm:pt modelId="{5EF26A01-4B3D-406D-BB6E-BBF36BB4AAF8}" type="sibTrans" cxnId="{836E7CB1-66DA-47A7-8B90-7E7F66F8F79A}">
      <dgm:prSet/>
      <dgm:spPr/>
      <dgm:t>
        <a:bodyPr/>
        <a:lstStyle/>
        <a:p>
          <a:endParaRPr lang="zh-TW"/>
        </a:p>
      </dgm:t>
    </dgm:pt>
    <dgm:pt modelId="{F7D06F7A-0507-413E-B51D-4A8FB4E65DF0}">
      <dgm:prSet phldrT="[文字]"/>
      <dgm:spPr/>
      <dgm:t>
        <a:bodyPr/>
        <a:lstStyle/>
        <a:p>
          <a:r>
            <a:rPr lang="zh-TW" altLang="en-US" b="1" dirty="0" smtClean="0">
              <a:latin typeface="Microsoft JhengHei" pitchFamily="34" charset="-120"/>
              <a:ea typeface="Microsoft JhengHei" pitchFamily="34" charset="-120"/>
            </a:rPr>
            <a:t>課程筆記</a:t>
          </a:r>
          <a:endParaRPr lang="zh-TW" b="1" dirty="0">
            <a:latin typeface="Microsoft JhengHei" pitchFamily="34" charset="-120"/>
            <a:ea typeface="Microsoft JhengHei" pitchFamily="34" charset="-120"/>
          </a:endParaRPr>
        </a:p>
      </dgm:t>
    </dgm:pt>
    <dgm:pt modelId="{A650A600-F128-47D0-815E-0BEF7B38FABB}" type="parTrans" cxnId="{0457F374-147A-4B3E-9EE1-4BB5E2FA8572}">
      <dgm:prSet/>
      <dgm:spPr/>
      <dgm:t>
        <a:bodyPr/>
        <a:lstStyle/>
        <a:p>
          <a:endParaRPr lang="zh-TW"/>
        </a:p>
      </dgm:t>
    </dgm:pt>
    <dgm:pt modelId="{2BBC0394-1F1B-433D-A8CE-02D4DA57EBE1}" type="sibTrans" cxnId="{0457F374-147A-4B3E-9EE1-4BB5E2FA8572}">
      <dgm:prSet/>
      <dgm:spPr/>
      <dgm:t>
        <a:bodyPr/>
        <a:lstStyle/>
        <a:p>
          <a:endParaRPr lang="zh-TW"/>
        </a:p>
      </dgm:t>
    </dgm:pt>
    <dgm:pt modelId="{70A5F71C-4AC4-4481-BCE8-951280474C5F}">
      <dgm:prSet phldrT="[文字]"/>
      <dgm:spPr/>
      <dgm:t>
        <a:bodyPr/>
        <a:lstStyle/>
        <a:p>
          <a:r>
            <a:rPr lang="zh-TW" altLang="en-US" dirty="0" smtClean="0">
              <a:latin typeface="Microsoft JhengHei" pitchFamily="34" charset="-120"/>
              <a:ea typeface="Microsoft JhengHei" pitchFamily="34" charset="-120"/>
            </a:rPr>
            <a:t>筆記、學習單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F7944426-3F37-45F4-AFCD-A2B13B656836}" type="parTrans" cxnId="{FFD5F20A-FC4D-40DB-B861-AF9524AAC66E}">
      <dgm:prSet/>
      <dgm:spPr/>
      <dgm:t>
        <a:bodyPr/>
        <a:lstStyle/>
        <a:p>
          <a:endParaRPr lang="zh-TW"/>
        </a:p>
      </dgm:t>
    </dgm:pt>
    <dgm:pt modelId="{742CEB09-A582-437B-8803-133CF6A08D50}" type="sibTrans" cxnId="{FFD5F20A-FC4D-40DB-B861-AF9524AAC66E}">
      <dgm:prSet/>
      <dgm:spPr/>
      <dgm:t>
        <a:bodyPr/>
        <a:lstStyle/>
        <a:p>
          <a:endParaRPr lang="zh-TW"/>
        </a:p>
      </dgm:t>
    </dgm:pt>
    <dgm:pt modelId="{80A6D6DF-A255-4F3B-963E-859C77C2EE21}">
      <dgm:prSet phldrT="[文字]"/>
      <dgm:spPr/>
      <dgm:t>
        <a:bodyPr/>
        <a:lstStyle/>
        <a:p>
          <a:r>
            <a:rPr lang="zh-TW" altLang="en-US" dirty="0" smtClean="0">
              <a:latin typeface="Microsoft JhengHei" pitchFamily="34" charset="-120"/>
              <a:ea typeface="Microsoft JhengHei" pitchFamily="34" charset="-120"/>
            </a:rPr>
            <a:t>圖像紀錄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CA76610A-3CD7-402C-ACC3-93A466B36091}" type="parTrans" cxnId="{100C389D-E00B-46E7-97F0-D3BCF758F321}">
      <dgm:prSet/>
      <dgm:spPr/>
      <dgm:t>
        <a:bodyPr/>
        <a:lstStyle/>
        <a:p>
          <a:endParaRPr lang="zh-TW"/>
        </a:p>
      </dgm:t>
    </dgm:pt>
    <dgm:pt modelId="{0F1C71DB-C26D-4EFC-8FA1-26BCF4A7A4F9}" type="sibTrans" cxnId="{100C389D-E00B-46E7-97F0-D3BCF758F321}">
      <dgm:prSet/>
      <dgm:spPr/>
      <dgm:t>
        <a:bodyPr/>
        <a:lstStyle/>
        <a:p>
          <a:endParaRPr lang="zh-TW"/>
        </a:p>
      </dgm:t>
    </dgm:pt>
    <dgm:pt modelId="{B03A1E7D-E820-4125-9CB4-2656AAF49B44}">
      <dgm:prSet phldrT="[文字]"/>
      <dgm:spPr/>
      <dgm:t>
        <a:bodyPr/>
        <a:lstStyle/>
        <a:p>
          <a:r>
            <a:rPr lang="zh-TW" altLang="en-US" b="1" dirty="0" smtClean="0">
              <a:latin typeface="Microsoft JhengHei" pitchFamily="34" charset="-120"/>
              <a:ea typeface="Microsoft JhengHei" pitchFamily="34" charset="-120"/>
            </a:rPr>
            <a:t>省思心得</a:t>
          </a:r>
          <a:endParaRPr lang="zh-TW" b="1" dirty="0">
            <a:latin typeface="Microsoft JhengHei" pitchFamily="34" charset="-120"/>
            <a:ea typeface="Microsoft JhengHei" pitchFamily="34" charset="-120"/>
          </a:endParaRPr>
        </a:p>
      </dgm:t>
    </dgm:pt>
    <dgm:pt modelId="{F35AD03D-8149-4C7A-9B23-46999FF7CFF1}" type="parTrans" cxnId="{147A4DF6-5996-43AB-AAE3-13486945608F}">
      <dgm:prSet/>
      <dgm:spPr/>
      <dgm:t>
        <a:bodyPr/>
        <a:lstStyle/>
        <a:p>
          <a:endParaRPr lang="zh-TW"/>
        </a:p>
      </dgm:t>
    </dgm:pt>
    <dgm:pt modelId="{B6B9FA1C-DDDA-435E-B569-6CFE6E30B115}" type="sibTrans" cxnId="{147A4DF6-5996-43AB-AAE3-13486945608F}">
      <dgm:prSet/>
      <dgm:spPr/>
      <dgm:t>
        <a:bodyPr/>
        <a:lstStyle/>
        <a:p>
          <a:endParaRPr lang="zh-TW"/>
        </a:p>
      </dgm:t>
    </dgm:pt>
    <dgm:pt modelId="{A48082CE-A9F3-4417-8FE2-6DF4D3ED37A7}">
      <dgm:prSet phldrT="[文字]"/>
      <dgm:spPr/>
      <dgm:t>
        <a:bodyPr/>
        <a:lstStyle/>
        <a:p>
          <a:r>
            <a:rPr lang="en-US" altLang="zh-TW" dirty="0" smtClean="0">
              <a:latin typeface="Microsoft JhengHei" pitchFamily="34" charset="-120"/>
              <a:ea typeface="Microsoft JhengHei" pitchFamily="34" charset="-120"/>
            </a:rPr>
            <a:t>Google</a:t>
          </a:r>
          <a:r>
            <a:rPr lang="zh-TW" altLang="en-US" dirty="0" smtClean="0">
              <a:latin typeface="Microsoft JhengHei" pitchFamily="34" charset="-120"/>
              <a:ea typeface="Microsoft JhengHei" pitchFamily="34" charset="-120"/>
            </a:rPr>
            <a:t>表單</a:t>
          </a:r>
          <a:endParaRPr lang="zh-TW" dirty="0">
            <a:latin typeface="Microsoft JhengHei" pitchFamily="34" charset="-120"/>
            <a:ea typeface="Microsoft JhengHei" pitchFamily="34" charset="-120"/>
          </a:endParaRPr>
        </a:p>
      </dgm:t>
    </dgm:pt>
    <dgm:pt modelId="{A938A158-6689-44EB-B5D2-C61FFB1E7C59}" type="parTrans" cxnId="{2DA6EB4C-F7D3-4C2E-B307-B492179FA735}">
      <dgm:prSet/>
      <dgm:spPr/>
      <dgm:t>
        <a:bodyPr/>
        <a:lstStyle/>
        <a:p>
          <a:endParaRPr lang="zh-TW"/>
        </a:p>
      </dgm:t>
    </dgm:pt>
    <dgm:pt modelId="{059C562E-277D-4B7C-B988-0E9CB9BD4A83}" type="sibTrans" cxnId="{2DA6EB4C-F7D3-4C2E-B307-B492179FA735}">
      <dgm:prSet/>
      <dgm:spPr/>
      <dgm:t>
        <a:bodyPr/>
        <a:lstStyle/>
        <a:p>
          <a:endParaRPr lang="zh-TW"/>
        </a:p>
      </dgm:t>
    </dgm:pt>
    <dgm:pt modelId="{C4497D8F-7A7D-427C-8D16-8CB4F4A134BE}" type="pres">
      <dgm:prSet presAssocID="{7C8D75FB-44B4-4D58-9D1B-A90B582CF8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/>
        </a:p>
      </dgm:t>
    </dgm:pt>
    <dgm:pt modelId="{FDD36B4F-5AEE-493A-A2C7-D255F33D7ED0}" type="pres">
      <dgm:prSet presAssocID="{01319AA5-B50C-4D90-A905-F300549B66E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802F44E0-5600-49C0-9614-DDE06230BCAB}" type="pres">
      <dgm:prSet presAssocID="{01319AA5-B50C-4D90-A905-F300549B66ED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7A49BB88-7937-485F-959B-601F5C9ED20D}" type="pres">
      <dgm:prSet presAssocID="{F7D06F7A-0507-413E-B51D-4A8FB4E65DF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17D08123-0351-4A0B-A02F-825F3E29B603}" type="pres">
      <dgm:prSet presAssocID="{F7D06F7A-0507-413E-B51D-4A8FB4E65DF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C97C8A5C-B9F6-4FDA-BF74-97BAB2625D71}" type="pres">
      <dgm:prSet presAssocID="{B03A1E7D-E820-4125-9CB4-2656AAF49B4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/>
        </a:p>
      </dgm:t>
    </dgm:pt>
    <dgm:pt modelId="{70F98462-E34E-4F2B-801C-AD9B11C4B7C8}" type="pres">
      <dgm:prSet presAssocID="{B03A1E7D-E820-4125-9CB4-2656AAF49B4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/>
        </a:p>
      </dgm:t>
    </dgm:pt>
  </dgm:ptLst>
  <dgm:cxnLst>
    <dgm:cxn modelId="{4B0680BE-1045-4AA6-9C65-D364E4009CFE}" type="presOf" srcId="{7C8D75FB-44B4-4D58-9D1B-A90B582CF886}" destId="{C4497D8F-7A7D-427C-8D16-8CB4F4A134BE}" srcOrd="0" destOrd="0" presId="urn:microsoft.com/office/officeart/2005/8/layout/vList2"/>
    <dgm:cxn modelId="{100C389D-E00B-46E7-97F0-D3BCF758F321}" srcId="{F7D06F7A-0507-413E-B51D-4A8FB4E65DF0}" destId="{80A6D6DF-A255-4F3B-963E-859C77C2EE21}" srcOrd="1" destOrd="0" parTransId="{CA76610A-3CD7-402C-ACC3-93A466B36091}" sibTransId="{0F1C71DB-C26D-4EFC-8FA1-26BCF4A7A4F9}"/>
    <dgm:cxn modelId="{836E7CB1-66DA-47A7-8B90-7E7F66F8F79A}" srcId="{01319AA5-B50C-4D90-A905-F300549B66ED}" destId="{B10C8BE2-5594-4485-87C0-8B2EA38F8ED3}" srcOrd="1" destOrd="0" parTransId="{2A78F060-55A8-4D16-BC42-22BFA6BF59A6}" sibTransId="{5EF26A01-4B3D-406D-BB6E-BBF36BB4AAF8}"/>
    <dgm:cxn modelId="{63C39B4A-05E9-4B13-9A0B-C0173E501F11}" type="presOf" srcId="{B03A1E7D-E820-4125-9CB4-2656AAF49B44}" destId="{C97C8A5C-B9F6-4FDA-BF74-97BAB2625D71}" srcOrd="0" destOrd="0" presId="urn:microsoft.com/office/officeart/2005/8/layout/vList2"/>
    <dgm:cxn modelId="{FFD5F20A-FC4D-40DB-B861-AF9524AAC66E}" srcId="{F7D06F7A-0507-413E-B51D-4A8FB4E65DF0}" destId="{70A5F71C-4AC4-4481-BCE8-951280474C5F}" srcOrd="0" destOrd="0" parTransId="{F7944426-3F37-45F4-AFCD-A2B13B656836}" sibTransId="{742CEB09-A582-437B-8803-133CF6A08D50}"/>
    <dgm:cxn modelId="{FEFB489B-8B68-4E4D-921B-7A69E6C5D54E}" type="presOf" srcId="{1959B001-6CBB-4443-A3A1-15167EA1BD3C}" destId="{802F44E0-5600-49C0-9614-DDE06230BCAB}" srcOrd="0" destOrd="0" presId="urn:microsoft.com/office/officeart/2005/8/layout/vList2"/>
    <dgm:cxn modelId="{A8589EA5-6583-4136-8929-CC0003F52FE4}" srcId="{01319AA5-B50C-4D90-A905-F300549B66ED}" destId="{1959B001-6CBB-4443-A3A1-15167EA1BD3C}" srcOrd="0" destOrd="0" parTransId="{248919A7-E7A3-4508-B9A7-6B0A3D5FAB1C}" sibTransId="{AF52E228-29E9-4C2B-9095-1FEDA0228ABC}"/>
    <dgm:cxn modelId="{F6D9C304-98EC-4FB6-A705-1F3FA8855CAE}" type="presOf" srcId="{70A5F71C-4AC4-4481-BCE8-951280474C5F}" destId="{17D08123-0351-4A0B-A02F-825F3E29B603}" srcOrd="0" destOrd="0" presId="urn:microsoft.com/office/officeart/2005/8/layout/vList2"/>
    <dgm:cxn modelId="{F1078CE0-BD7E-434B-87F7-829E4FCAA0AD}" type="presOf" srcId="{A48082CE-A9F3-4417-8FE2-6DF4D3ED37A7}" destId="{70F98462-E34E-4F2B-801C-AD9B11C4B7C8}" srcOrd="0" destOrd="0" presId="urn:microsoft.com/office/officeart/2005/8/layout/vList2"/>
    <dgm:cxn modelId="{0457F374-147A-4B3E-9EE1-4BB5E2FA8572}" srcId="{7C8D75FB-44B4-4D58-9D1B-A90B582CF886}" destId="{F7D06F7A-0507-413E-B51D-4A8FB4E65DF0}" srcOrd="1" destOrd="0" parTransId="{A650A600-F128-47D0-815E-0BEF7B38FABB}" sibTransId="{2BBC0394-1F1B-433D-A8CE-02D4DA57EBE1}"/>
    <dgm:cxn modelId="{147A4DF6-5996-43AB-AAE3-13486945608F}" srcId="{7C8D75FB-44B4-4D58-9D1B-A90B582CF886}" destId="{B03A1E7D-E820-4125-9CB4-2656AAF49B44}" srcOrd="2" destOrd="0" parTransId="{F35AD03D-8149-4C7A-9B23-46999FF7CFF1}" sibTransId="{B6B9FA1C-DDDA-435E-B569-6CFE6E30B115}"/>
    <dgm:cxn modelId="{B69AF5A1-BD25-4800-880A-E0045445B760}" type="presOf" srcId="{B10C8BE2-5594-4485-87C0-8B2EA38F8ED3}" destId="{802F44E0-5600-49C0-9614-DDE06230BCAB}" srcOrd="0" destOrd="1" presId="urn:microsoft.com/office/officeart/2005/8/layout/vList2"/>
    <dgm:cxn modelId="{166355F6-6B91-48F1-A486-7CB8E9C2899C}" type="presOf" srcId="{F7D06F7A-0507-413E-B51D-4A8FB4E65DF0}" destId="{7A49BB88-7937-485F-959B-601F5C9ED20D}" srcOrd="0" destOrd="0" presId="urn:microsoft.com/office/officeart/2005/8/layout/vList2"/>
    <dgm:cxn modelId="{A20C46B4-AAD9-4541-B478-FD0C206A6130}" type="presOf" srcId="{80A6D6DF-A255-4F3B-963E-859C77C2EE21}" destId="{17D08123-0351-4A0B-A02F-825F3E29B603}" srcOrd="0" destOrd="1" presId="urn:microsoft.com/office/officeart/2005/8/layout/vList2"/>
    <dgm:cxn modelId="{2DA6EB4C-F7D3-4C2E-B307-B492179FA735}" srcId="{B03A1E7D-E820-4125-9CB4-2656AAF49B44}" destId="{A48082CE-A9F3-4417-8FE2-6DF4D3ED37A7}" srcOrd="0" destOrd="0" parTransId="{A938A158-6689-44EB-B5D2-C61FFB1E7C59}" sibTransId="{059C562E-277D-4B7C-B988-0E9CB9BD4A83}"/>
    <dgm:cxn modelId="{4992C860-D087-47F1-8EF3-AB34EA0F6D11}" srcId="{7C8D75FB-44B4-4D58-9D1B-A90B582CF886}" destId="{01319AA5-B50C-4D90-A905-F300549B66ED}" srcOrd="0" destOrd="0" parTransId="{815CECC5-8315-43F1-880A-E29B71867343}" sibTransId="{37E2493A-1961-4F19-8AC5-E2FE83AFB115}"/>
    <dgm:cxn modelId="{7C0CCFEF-2EB9-4931-982D-380DC0388B21}" type="presOf" srcId="{01319AA5-B50C-4D90-A905-F300549B66ED}" destId="{FDD36B4F-5AEE-493A-A2C7-D255F33D7ED0}" srcOrd="0" destOrd="0" presId="urn:microsoft.com/office/officeart/2005/8/layout/vList2"/>
    <dgm:cxn modelId="{B6BC0906-9D79-4B2D-B324-A8AB6C41E128}" type="presParOf" srcId="{C4497D8F-7A7D-427C-8D16-8CB4F4A134BE}" destId="{FDD36B4F-5AEE-493A-A2C7-D255F33D7ED0}" srcOrd="0" destOrd="0" presId="urn:microsoft.com/office/officeart/2005/8/layout/vList2"/>
    <dgm:cxn modelId="{9214B181-ECF6-4635-98FC-1E49559ABB80}" type="presParOf" srcId="{C4497D8F-7A7D-427C-8D16-8CB4F4A134BE}" destId="{802F44E0-5600-49C0-9614-DDE06230BCAB}" srcOrd="1" destOrd="0" presId="urn:microsoft.com/office/officeart/2005/8/layout/vList2"/>
    <dgm:cxn modelId="{87DADC99-E4C7-4CF0-BC27-EF029FBAD394}" type="presParOf" srcId="{C4497D8F-7A7D-427C-8D16-8CB4F4A134BE}" destId="{7A49BB88-7937-485F-959B-601F5C9ED20D}" srcOrd="2" destOrd="0" presId="urn:microsoft.com/office/officeart/2005/8/layout/vList2"/>
    <dgm:cxn modelId="{5FF06750-D34D-4F47-BAD0-5769E5DAFB30}" type="presParOf" srcId="{C4497D8F-7A7D-427C-8D16-8CB4F4A134BE}" destId="{17D08123-0351-4A0B-A02F-825F3E29B603}" srcOrd="3" destOrd="0" presId="urn:microsoft.com/office/officeart/2005/8/layout/vList2"/>
    <dgm:cxn modelId="{C33292E0-E2D9-463B-B7FD-534D28235B65}" type="presParOf" srcId="{C4497D8F-7A7D-427C-8D16-8CB4F4A134BE}" destId="{C97C8A5C-B9F6-4FDA-BF74-97BAB2625D71}" srcOrd="4" destOrd="0" presId="urn:microsoft.com/office/officeart/2005/8/layout/vList2"/>
    <dgm:cxn modelId="{47DBC6FC-27F7-4516-99A5-FA86D1F1352D}" type="presParOf" srcId="{C4497D8F-7A7D-427C-8D16-8CB4F4A134BE}" destId="{70F98462-E34E-4F2B-801C-AD9B11C4B7C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0C239A-4D1F-4F00-8881-64E90DFBCF7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0AD4E2-2447-475B-A3D2-1D3166DBD0AF}">
      <dgm:prSet phldrT="[文字]" custT="1"/>
      <dgm:spPr/>
      <dgm:t>
        <a:bodyPr/>
        <a:lstStyle/>
        <a:p>
          <a:r>
            <a:rPr lang="zh-TW" altLang="en-US" sz="2800" b="1" dirty="0" smtClean="0"/>
            <a:t>經驗分享</a:t>
          </a:r>
          <a:endParaRPr lang="zh-TW" altLang="en-US" sz="2800" b="1" dirty="0"/>
        </a:p>
      </dgm:t>
    </dgm:pt>
    <dgm:pt modelId="{A4E16768-0547-4F8A-A798-2C6300D259D1}" type="parTrans" cxnId="{FC46A7D7-CDC8-4091-952D-9E80CDD42044}">
      <dgm:prSet/>
      <dgm:spPr/>
      <dgm:t>
        <a:bodyPr/>
        <a:lstStyle/>
        <a:p>
          <a:endParaRPr lang="zh-TW" altLang="en-US"/>
        </a:p>
      </dgm:t>
    </dgm:pt>
    <dgm:pt modelId="{BE71847D-6961-40D7-B6A1-52A23A3A8C10}" type="sibTrans" cxnId="{FC46A7D7-CDC8-4091-952D-9E80CDD42044}">
      <dgm:prSet/>
      <dgm:spPr/>
      <dgm:t>
        <a:bodyPr/>
        <a:lstStyle/>
        <a:p>
          <a:endParaRPr lang="zh-TW" altLang="en-US"/>
        </a:p>
      </dgm:t>
    </dgm:pt>
    <dgm:pt modelId="{426B3068-B447-4C68-B6D5-C8C9076EF52B}">
      <dgm:prSet phldrT="[文字]" custT="1"/>
      <dgm:spPr/>
      <dgm:t>
        <a:bodyPr/>
        <a:lstStyle/>
        <a:p>
          <a:r>
            <a:rPr lang="zh-TW" altLang="en-US" sz="2800" b="1" dirty="0" smtClean="0"/>
            <a:t>擴大刺激</a:t>
          </a:r>
          <a:endParaRPr lang="zh-TW" altLang="en-US" sz="2800" b="1" dirty="0"/>
        </a:p>
      </dgm:t>
    </dgm:pt>
    <dgm:pt modelId="{CCBDDD1E-4B67-43BC-A810-AE20ABEBCB55}" type="parTrans" cxnId="{C5A8D5B2-539E-4332-AE8F-D29B9053FB6C}">
      <dgm:prSet/>
      <dgm:spPr/>
      <dgm:t>
        <a:bodyPr/>
        <a:lstStyle/>
        <a:p>
          <a:endParaRPr lang="zh-TW" altLang="en-US"/>
        </a:p>
      </dgm:t>
    </dgm:pt>
    <dgm:pt modelId="{091EC2BC-4425-4D1B-9C26-A3CB44961812}" type="sibTrans" cxnId="{C5A8D5B2-539E-4332-AE8F-D29B9053FB6C}">
      <dgm:prSet/>
      <dgm:spPr/>
      <dgm:t>
        <a:bodyPr/>
        <a:lstStyle/>
        <a:p>
          <a:endParaRPr lang="zh-TW" altLang="en-US"/>
        </a:p>
      </dgm:t>
    </dgm:pt>
    <dgm:pt modelId="{10FC5A3F-AFAB-482E-9365-BE79A47324ED}">
      <dgm:prSet phldrT="[文字]" custT="1"/>
      <dgm:spPr/>
      <dgm:t>
        <a:bodyPr/>
        <a:lstStyle/>
        <a:p>
          <a:r>
            <a:rPr lang="zh-TW" altLang="en-US" sz="2800" b="1" dirty="0" smtClean="0"/>
            <a:t>內部分享</a:t>
          </a:r>
          <a:endParaRPr lang="zh-TW" altLang="en-US" sz="2800" b="1" dirty="0"/>
        </a:p>
      </dgm:t>
    </dgm:pt>
    <dgm:pt modelId="{FEFA1172-5DA3-4B38-952B-B4E4993852E9}" type="parTrans" cxnId="{8AD71867-8BE2-4D49-BA1D-ACE332DD3C24}">
      <dgm:prSet/>
      <dgm:spPr/>
      <dgm:t>
        <a:bodyPr/>
        <a:lstStyle/>
        <a:p>
          <a:endParaRPr lang="zh-TW" altLang="en-US"/>
        </a:p>
      </dgm:t>
    </dgm:pt>
    <dgm:pt modelId="{F1E4ABCC-21D4-4713-BF04-4F464A608DB4}" type="sibTrans" cxnId="{8AD71867-8BE2-4D49-BA1D-ACE332DD3C24}">
      <dgm:prSet/>
      <dgm:spPr/>
      <dgm:t>
        <a:bodyPr/>
        <a:lstStyle/>
        <a:p>
          <a:endParaRPr lang="zh-TW" altLang="en-US"/>
        </a:p>
      </dgm:t>
    </dgm:pt>
    <dgm:pt modelId="{0F4982C6-46E5-4BF9-91B3-E9E3F1ED440B}">
      <dgm:prSet custT="1"/>
      <dgm:spPr/>
      <dgm:t>
        <a:bodyPr/>
        <a:lstStyle/>
        <a:p>
          <a:r>
            <a:rPr lang="zh-TW" altLang="en-US" sz="2800" b="1" dirty="0" smtClean="0"/>
            <a:t>想法成形</a:t>
          </a:r>
          <a:endParaRPr lang="zh-TW" altLang="en-US" sz="2800" b="1" dirty="0"/>
        </a:p>
      </dgm:t>
    </dgm:pt>
    <dgm:pt modelId="{8B7506CF-8F0B-4846-8AF2-9453F4BFC792}" type="parTrans" cxnId="{3E288C28-B754-4BA1-A9B8-8EC764938435}">
      <dgm:prSet/>
      <dgm:spPr/>
      <dgm:t>
        <a:bodyPr/>
        <a:lstStyle/>
        <a:p>
          <a:endParaRPr lang="zh-TW" altLang="en-US"/>
        </a:p>
      </dgm:t>
    </dgm:pt>
    <dgm:pt modelId="{FBD8199E-470F-4962-A9F0-E0006CD743AA}" type="sibTrans" cxnId="{3E288C28-B754-4BA1-A9B8-8EC764938435}">
      <dgm:prSet/>
      <dgm:spPr/>
      <dgm:t>
        <a:bodyPr/>
        <a:lstStyle/>
        <a:p>
          <a:endParaRPr lang="zh-TW" altLang="en-US"/>
        </a:p>
      </dgm:t>
    </dgm:pt>
    <dgm:pt modelId="{71B9933F-B933-4011-B2FF-D86C7324DD42}" type="pres">
      <dgm:prSet presAssocID="{2F0C239A-4D1F-4F00-8881-64E90DFBCF7A}" presName="Name0" presStyleCnt="0">
        <dgm:presLayoutVars>
          <dgm:dir/>
          <dgm:animLvl val="lvl"/>
          <dgm:resizeHandles val="exact"/>
        </dgm:presLayoutVars>
      </dgm:prSet>
      <dgm:spPr/>
    </dgm:pt>
    <dgm:pt modelId="{2A119418-4303-48D9-AEA0-FC15639E2AEA}" type="pres">
      <dgm:prSet presAssocID="{0F4982C6-46E5-4BF9-91B3-E9E3F1ED440B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4C349A-8E7B-4260-A3B4-B31E0FEDBE0C}" type="pres">
      <dgm:prSet presAssocID="{FBD8199E-470F-4962-A9F0-E0006CD743AA}" presName="parTxOnlySpace" presStyleCnt="0"/>
      <dgm:spPr/>
    </dgm:pt>
    <dgm:pt modelId="{F5D98A1D-7FD3-475D-9D71-3086CA334BAF}" type="pres">
      <dgm:prSet presAssocID="{0C0AD4E2-2447-475B-A3D2-1D3166DBD0A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6C45E0-A782-488B-9D2E-575D8736B85F}" type="pres">
      <dgm:prSet presAssocID="{BE71847D-6961-40D7-B6A1-52A23A3A8C10}" presName="parTxOnlySpace" presStyleCnt="0"/>
      <dgm:spPr/>
    </dgm:pt>
    <dgm:pt modelId="{857BAB5C-64F4-4586-9230-FB377D16B521}" type="pres">
      <dgm:prSet presAssocID="{426B3068-B447-4C68-B6D5-C8C9076EF52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61144B-517B-49B1-9E86-EF2625698371}" type="pres">
      <dgm:prSet presAssocID="{091EC2BC-4425-4D1B-9C26-A3CB44961812}" presName="parTxOnlySpace" presStyleCnt="0"/>
      <dgm:spPr/>
    </dgm:pt>
    <dgm:pt modelId="{2732E4E0-9257-48F7-B26A-CFCA588708FB}" type="pres">
      <dgm:prSet presAssocID="{10FC5A3F-AFAB-482E-9365-BE79A47324E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915A894-CB20-4457-B63B-56D3B21F6D69}" type="presOf" srcId="{426B3068-B447-4C68-B6D5-C8C9076EF52B}" destId="{857BAB5C-64F4-4586-9230-FB377D16B521}" srcOrd="0" destOrd="0" presId="urn:microsoft.com/office/officeart/2005/8/layout/chevron1"/>
    <dgm:cxn modelId="{C5A8D5B2-539E-4332-AE8F-D29B9053FB6C}" srcId="{2F0C239A-4D1F-4F00-8881-64E90DFBCF7A}" destId="{426B3068-B447-4C68-B6D5-C8C9076EF52B}" srcOrd="2" destOrd="0" parTransId="{CCBDDD1E-4B67-43BC-A810-AE20ABEBCB55}" sibTransId="{091EC2BC-4425-4D1B-9C26-A3CB44961812}"/>
    <dgm:cxn modelId="{B51EF4CC-A34A-42AC-B5DE-4628011024BA}" type="presOf" srcId="{2F0C239A-4D1F-4F00-8881-64E90DFBCF7A}" destId="{71B9933F-B933-4011-B2FF-D86C7324DD42}" srcOrd="0" destOrd="0" presId="urn:microsoft.com/office/officeart/2005/8/layout/chevron1"/>
    <dgm:cxn modelId="{3E288C28-B754-4BA1-A9B8-8EC764938435}" srcId="{2F0C239A-4D1F-4F00-8881-64E90DFBCF7A}" destId="{0F4982C6-46E5-4BF9-91B3-E9E3F1ED440B}" srcOrd="0" destOrd="0" parTransId="{8B7506CF-8F0B-4846-8AF2-9453F4BFC792}" sibTransId="{FBD8199E-470F-4962-A9F0-E0006CD743AA}"/>
    <dgm:cxn modelId="{8AD71867-8BE2-4D49-BA1D-ACE332DD3C24}" srcId="{2F0C239A-4D1F-4F00-8881-64E90DFBCF7A}" destId="{10FC5A3F-AFAB-482E-9365-BE79A47324ED}" srcOrd="3" destOrd="0" parTransId="{FEFA1172-5DA3-4B38-952B-B4E4993852E9}" sibTransId="{F1E4ABCC-21D4-4713-BF04-4F464A608DB4}"/>
    <dgm:cxn modelId="{9DF76A78-F2EB-499E-B331-DAD11B09343E}" type="presOf" srcId="{10FC5A3F-AFAB-482E-9365-BE79A47324ED}" destId="{2732E4E0-9257-48F7-B26A-CFCA588708FB}" srcOrd="0" destOrd="0" presId="urn:microsoft.com/office/officeart/2005/8/layout/chevron1"/>
    <dgm:cxn modelId="{FC46A7D7-CDC8-4091-952D-9E80CDD42044}" srcId="{2F0C239A-4D1F-4F00-8881-64E90DFBCF7A}" destId="{0C0AD4E2-2447-475B-A3D2-1D3166DBD0AF}" srcOrd="1" destOrd="0" parTransId="{A4E16768-0547-4F8A-A798-2C6300D259D1}" sibTransId="{BE71847D-6961-40D7-B6A1-52A23A3A8C10}"/>
    <dgm:cxn modelId="{B1F83184-6A02-4372-9E97-E6D21F0D27C7}" type="presOf" srcId="{0F4982C6-46E5-4BF9-91B3-E9E3F1ED440B}" destId="{2A119418-4303-48D9-AEA0-FC15639E2AEA}" srcOrd="0" destOrd="0" presId="urn:microsoft.com/office/officeart/2005/8/layout/chevron1"/>
    <dgm:cxn modelId="{C867C097-D18A-4AE5-8748-FA1308B6CE78}" type="presOf" srcId="{0C0AD4E2-2447-475B-A3D2-1D3166DBD0AF}" destId="{F5D98A1D-7FD3-475D-9D71-3086CA334BAF}" srcOrd="0" destOrd="0" presId="urn:microsoft.com/office/officeart/2005/8/layout/chevron1"/>
    <dgm:cxn modelId="{3CD2B19D-76A7-49D1-94E5-C6D0774ECFC5}" type="presParOf" srcId="{71B9933F-B933-4011-B2FF-D86C7324DD42}" destId="{2A119418-4303-48D9-AEA0-FC15639E2AEA}" srcOrd="0" destOrd="0" presId="urn:microsoft.com/office/officeart/2005/8/layout/chevron1"/>
    <dgm:cxn modelId="{F746E6EB-6C5B-4D20-A3A5-013E243DA124}" type="presParOf" srcId="{71B9933F-B933-4011-B2FF-D86C7324DD42}" destId="{034C349A-8E7B-4260-A3B4-B31E0FEDBE0C}" srcOrd="1" destOrd="0" presId="urn:microsoft.com/office/officeart/2005/8/layout/chevron1"/>
    <dgm:cxn modelId="{750D7EF0-065A-4D72-9FBF-F3E31A039ECA}" type="presParOf" srcId="{71B9933F-B933-4011-B2FF-D86C7324DD42}" destId="{F5D98A1D-7FD3-475D-9D71-3086CA334BAF}" srcOrd="2" destOrd="0" presId="urn:microsoft.com/office/officeart/2005/8/layout/chevron1"/>
    <dgm:cxn modelId="{160FA7C4-9D7F-4350-B1BE-358B1B64267A}" type="presParOf" srcId="{71B9933F-B933-4011-B2FF-D86C7324DD42}" destId="{DE6C45E0-A782-488B-9D2E-575D8736B85F}" srcOrd="3" destOrd="0" presId="urn:microsoft.com/office/officeart/2005/8/layout/chevron1"/>
    <dgm:cxn modelId="{FBCF6666-A029-41B5-9BF3-FFA45CAEE2CF}" type="presParOf" srcId="{71B9933F-B933-4011-B2FF-D86C7324DD42}" destId="{857BAB5C-64F4-4586-9230-FB377D16B521}" srcOrd="4" destOrd="0" presId="urn:microsoft.com/office/officeart/2005/8/layout/chevron1"/>
    <dgm:cxn modelId="{FFC0A606-40D5-4260-BA17-B7200EFF2A36}" type="presParOf" srcId="{71B9933F-B933-4011-B2FF-D86C7324DD42}" destId="{7A61144B-517B-49B1-9E86-EF2625698371}" srcOrd="5" destOrd="0" presId="urn:microsoft.com/office/officeart/2005/8/layout/chevron1"/>
    <dgm:cxn modelId="{ACA0FE23-6E02-4B0E-8786-2C269AAB547B}" type="presParOf" srcId="{71B9933F-B933-4011-B2FF-D86C7324DD42}" destId="{2732E4E0-9257-48F7-B26A-CFCA588708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0C239A-4D1F-4F00-8881-64E90DFBCF7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C0AD4E2-2447-475B-A3D2-1D3166DBD0AF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sz="2800" b="1" dirty="0" smtClean="0"/>
            <a:t>動機增強</a:t>
          </a:r>
          <a:endParaRPr lang="zh-TW" altLang="en-US" sz="2800" b="1" dirty="0"/>
        </a:p>
      </dgm:t>
    </dgm:pt>
    <dgm:pt modelId="{A4E16768-0547-4F8A-A798-2C6300D259D1}" type="parTrans" cxnId="{FC46A7D7-CDC8-4091-952D-9E80CDD42044}">
      <dgm:prSet/>
      <dgm:spPr/>
      <dgm:t>
        <a:bodyPr/>
        <a:lstStyle/>
        <a:p>
          <a:endParaRPr lang="zh-TW" altLang="en-US"/>
        </a:p>
      </dgm:t>
    </dgm:pt>
    <dgm:pt modelId="{BE71847D-6961-40D7-B6A1-52A23A3A8C10}" type="sibTrans" cxnId="{FC46A7D7-CDC8-4091-952D-9E80CDD42044}">
      <dgm:prSet/>
      <dgm:spPr/>
      <dgm:t>
        <a:bodyPr/>
        <a:lstStyle/>
        <a:p>
          <a:endParaRPr lang="zh-TW" altLang="en-US"/>
        </a:p>
      </dgm:t>
    </dgm:pt>
    <dgm:pt modelId="{426B3068-B447-4C68-B6D5-C8C9076EF52B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sz="2800" b="1" dirty="0" smtClean="0"/>
            <a:t>加薪添料</a:t>
          </a:r>
          <a:endParaRPr lang="zh-TW" altLang="en-US" sz="2800" b="1" dirty="0"/>
        </a:p>
      </dgm:t>
    </dgm:pt>
    <dgm:pt modelId="{CCBDDD1E-4B67-43BC-A810-AE20ABEBCB55}" type="parTrans" cxnId="{C5A8D5B2-539E-4332-AE8F-D29B9053FB6C}">
      <dgm:prSet/>
      <dgm:spPr/>
      <dgm:t>
        <a:bodyPr/>
        <a:lstStyle/>
        <a:p>
          <a:endParaRPr lang="zh-TW" altLang="en-US"/>
        </a:p>
      </dgm:t>
    </dgm:pt>
    <dgm:pt modelId="{091EC2BC-4425-4D1B-9C26-A3CB44961812}" type="sibTrans" cxnId="{C5A8D5B2-539E-4332-AE8F-D29B9053FB6C}">
      <dgm:prSet/>
      <dgm:spPr/>
      <dgm:t>
        <a:bodyPr/>
        <a:lstStyle/>
        <a:p>
          <a:endParaRPr lang="zh-TW" altLang="en-US"/>
        </a:p>
      </dgm:t>
    </dgm:pt>
    <dgm:pt modelId="{10FC5A3F-AFAB-482E-9365-BE79A47324ED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sz="2800" b="1" dirty="0" smtClean="0"/>
            <a:t>團體學習</a:t>
          </a:r>
          <a:endParaRPr lang="zh-TW" altLang="en-US" sz="2800" b="1" dirty="0"/>
        </a:p>
      </dgm:t>
    </dgm:pt>
    <dgm:pt modelId="{FEFA1172-5DA3-4B38-952B-B4E4993852E9}" type="parTrans" cxnId="{8AD71867-8BE2-4D49-BA1D-ACE332DD3C24}">
      <dgm:prSet/>
      <dgm:spPr/>
      <dgm:t>
        <a:bodyPr/>
        <a:lstStyle/>
        <a:p>
          <a:endParaRPr lang="zh-TW" altLang="en-US"/>
        </a:p>
      </dgm:t>
    </dgm:pt>
    <dgm:pt modelId="{F1E4ABCC-21D4-4713-BF04-4F464A608DB4}" type="sibTrans" cxnId="{8AD71867-8BE2-4D49-BA1D-ACE332DD3C24}">
      <dgm:prSet/>
      <dgm:spPr/>
      <dgm:t>
        <a:bodyPr/>
        <a:lstStyle/>
        <a:p>
          <a:endParaRPr lang="zh-TW" altLang="en-US"/>
        </a:p>
      </dgm:t>
    </dgm:pt>
    <dgm:pt modelId="{0F4982C6-46E5-4BF9-91B3-E9E3F1ED440B}">
      <dgm:prSet custT="1"/>
      <dgm:spPr>
        <a:solidFill>
          <a:srgbClr val="0070C0"/>
        </a:solidFill>
      </dgm:spPr>
      <dgm:t>
        <a:bodyPr/>
        <a:lstStyle/>
        <a:p>
          <a:r>
            <a:rPr lang="zh-TW" sz="2800" b="1" dirty="0" smtClean="0"/>
            <a:t>靈光採集</a:t>
          </a:r>
          <a:endParaRPr lang="zh-TW" altLang="en-US" sz="2800" b="1" dirty="0"/>
        </a:p>
      </dgm:t>
    </dgm:pt>
    <dgm:pt modelId="{8B7506CF-8F0B-4846-8AF2-9453F4BFC792}" type="parTrans" cxnId="{3E288C28-B754-4BA1-A9B8-8EC764938435}">
      <dgm:prSet/>
      <dgm:spPr/>
      <dgm:t>
        <a:bodyPr/>
        <a:lstStyle/>
        <a:p>
          <a:endParaRPr lang="zh-TW" altLang="en-US"/>
        </a:p>
      </dgm:t>
    </dgm:pt>
    <dgm:pt modelId="{FBD8199E-470F-4962-A9F0-E0006CD743AA}" type="sibTrans" cxnId="{3E288C28-B754-4BA1-A9B8-8EC764938435}">
      <dgm:prSet/>
      <dgm:spPr/>
      <dgm:t>
        <a:bodyPr/>
        <a:lstStyle/>
        <a:p>
          <a:endParaRPr lang="zh-TW" altLang="en-US"/>
        </a:p>
      </dgm:t>
    </dgm:pt>
    <dgm:pt modelId="{71B9933F-B933-4011-B2FF-D86C7324DD42}" type="pres">
      <dgm:prSet presAssocID="{2F0C239A-4D1F-4F00-8881-64E90DFBCF7A}" presName="Name0" presStyleCnt="0">
        <dgm:presLayoutVars>
          <dgm:dir/>
          <dgm:animLvl val="lvl"/>
          <dgm:resizeHandles val="exact"/>
        </dgm:presLayoutVars>
      </dgm:prSet>
      <dgm:spPr/>
    </dgm:pt>
    <dgm:pt modelId="{2A119418-4303-48D9-AEA0-FC15639E2AEA}" type="pres">
      <dgm:prSet presAssocID="{0F4982C6-46E5-4BF9-91B3-E9E3F1ED440B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4C349A-8E7B-4260-A3B4-B31E0FEDBE0C}" type="pres">
      <dgm:prSet presAssocID="{FBD8199E-470F-4962-A9F0-E0006CD743AA}" presName="parTxOnlySpace" presStyleCnt="0"/>
      <dgm:spPr/>
    </dgm:pt>
    <dgm:pt modelId="{F5D98A1D-7FD3-475D-9D71-3086CA334BAF}" type="pres">
      <dgm:prSet presAssocID="{0C0AD4E2-2447-475B-A3D2-1D3166DBD0A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6C45E0-A782-488B-9D2E-575D8736B85F}" type="pres">
      <dgm:prSet presAssocID="{BE71847D-6961-40D7-B6A1-52A23A3A8C10}" presName="parTxOnlySpace" presStyleCnt="0"/>
      <dgm:spPr/>
    </dgm:pt>
    <dgm:pt modelId="{857BAB5C-64F4-4586-9230-FB377D16B521}" type="pres">
      <dgm:prSet presAssocID="{426B3068-B447-4C68-B6D5-C8C9076EF52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61144B-517B-49B1-9E86-EF2625698371}" type="pres">
      <dgm:prSet presAssocID="{091EC2BC-4425-4D1B-9C26-A3CB44961812}" presName="parTxOnlySpace" presStyleCnt="0"/>
      <dgm:spPr/>
    </dgm:pt>
    <dgm:pt modelId="{2732E4E0-9257-48F7-B26A-CFCA588708FB}" type="pres">
      <dgm:prSet presAssocID="{10FC5A3F-AFAB-482E-9365-BE79A47324E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A8D5B2-539E-4332-AE8F-D29B9053FB6C}" srcId="{2F0C239A-4D1F-4F00-8881-64E90DFBCF7A}" destId="{426B3068-B447-4C68-B6D5-C8C9076EF52B}" srcOrd="2" destOrd="0" parTransId="{CCBDDD1E-4B67-43BC-A810-AE20ABEBCB55}" sibTransId="{091EC2BC-4425-4D1B-9C26-A3CB44961812}"/>
    <dgm:cxn modelId="{C290428A-361E-403E-A2C4-E1F9714A782A}" type="presOf" srcId="{2F0C239A-4D1F-4F00-8881-64E90DFBCF7A}" destId="{71B9933F-B933-4011-B2FF-D86C7324DD42}" srcOrd="0" destOrd="0" presId="urn:microsoft.com/office/officeart/2005/8/layout/chevron1"/>
    <dgm:cxn modelId="{DCE2CC56-B354-46D7-B624-3F938345E152}" type="presOf" srcId="{0F4982C6-46E5-4BF9-91B3-E9E3F1ED440B}" destId="{2A119418-4303-48D9-AEA0-FC15639E2AEA}" srcOrd="0" destOrd="0" presId="urn:microsoft.com/office/officeart/2005/8/layout/chevron1"/>
    <dgm:cxn modelId="{FA7CCFA8-D0F2-4FF1-BC58-E0C98B63E540}" type="presOf" srcId="{0C0AD4E2-2447-475B-A3D2-1D3166DBD0AF}" destId="{F5D98A1D-7FD3-475D-9D71-3086CA334BAF}" srcOrd="0" destOrd="0" presId="urn:microsoft.com/office/officeart/2005/8/layout/chevron1"/>
    <dgm:cxn modelId="{3E288C28-B754-4BA1-A9B8-8EC764938435}" srcId="{2F0C239A-4D1F-4F00-8881-64E90DFBCF7A}" destId="{0F4982C6-46E5-4BF9-91B3-E9E3F1ED440B}" srcOrd="0" destOrd="0" parTransId="{8B7506CF-8F0B-4846-8AF2-9453F4BFC792}" sibTransId="{FBD8199E-470F-4962-A9F0-E0006CD743AA}"/>
    <dgm:cxn modelId="{9C0ABCC2-D3CD-4B7B-8D33-86224FF9469D}" type="presOf" srcId="{426B3068-B447-4C68-B6D5-C8C9076EF52B}" destId="{857BAB5C-64F4-4586-9230-FB377D16B521}" srcOrd="0" destOrd="0" presId="urn:microsoft.com/office/officeart/2005/8/layout/chevron1"/>
    <dgm:cxn modelId="{FC46A7D7-CDC8-4091-952D-9E80CDD42044}" srcId="{2F0C239A-4D1F-4F00-8881-64E90DFBCF7A}" destId="{0C0AD4E2-2447-475B-A3D2-1D3166DBD0AF}" srcOrd="1" destOrd="0" parTransId="{A4E16768-0547-4F8A-A798-2C6300D259D1}" sibTransId="{BE71847D-6961-40D7-B6A1-52A23A3A8C10}"/>
    <dgm:cxn modelId="{2050F782-3CE6-4F6E-9471-87C00286161C}" type="presOf" srcId="{10FC5A3F-AFAB-482E-9365-BE79A47324ED}" destId="{2732E4E0-9257-48F7-B26A-CFCA588708FB}" srcOrd="0" destOrd="0" presId="urn:microsoft.com/office/officeart/2005/8/layout/chevron1"/>
    <dgm:cxn modelId="{8AD71867-8BE2-4D49-BA1D-ACE332DD3C24}" srcId="{2F0C239A-4D1F-4F00-8881-64E90DFBCF7A}" destId="{10FC5A3F-AFAB-482E-9365-BE79A47324ED}" srcOrd="3" destOrd="0" parTransId="{FEFA1172-5DA3-4B38-952B-B4E4993852E9}" sibTransId="{F1E4ABCC-21D4-4713-BF04-4F464A608DB4}"/>
    <dgm:cxn modelId="{990FC6BB-D294-4CE1-83C4-BAA4684D4059}" type="presParOf" srcId="{71B9933F-B933-4011-B2FF-D86C7324DD42}" destId="{2A119418-4303-48D9-AEA0-FC15639E2AEA}" srcOrd="0" destOrd="0" presId="urn:microsoft.com/office/officeart/2005/8/layout/chevron1"/>
    <dgm:cxn modelId="{0EC4BC6A-1EED-4996-85C5-8CFE27846112}" type="presParOf" srcId="{71B9933F-B933-4011-B2FF-D86C7324DD42}" destId="{034C349A-8E7B-4260-A3B4-B31E0FEDBE0C}" srcOrd="1" destOrd="0" presId="urn:microsoft.com/office/officeart/2005/8/layout/chevron1"/>
    <dgm:cxn modelId="{9AB13898-C512-4487-92CF-77936EB520E3}" type="presParOf" srcId="{71B9933F-B933-4011-B2FF-D86C7324DD42}" destId="{F5D98A1D-7FD3-475D-9D71-3086CA334BAF}" srcOrd="2" destOrd="0" presId="urn:microsoft.com/office/officeart/2005/8/layout/chevron1"/>
    <dgm:cxn modelId="{C50C6CEA-B091-4114-B3F7-CFC62E89C0DD}" type="presParOf" srcId="{71B9933F-B933-4011-B2FF-D86C7324DD42}" destId="{DE6C45E0-A782-488B-9D2E-575D8736B85F}" srcOrd="3" destOrd="0" presId="urn:microsoft.com/office/officeart/2005/8/layout/chevron1"/>
    <dgm:cxn modelId="{33FF1EC1-C685-4BB3-88ED-B5DB1EE0FF72}" type="presParOf" srcId="{71B9933F-B933-4011-B2FF-D86C7324DD42}" destId="{857BAB5C-64F4-4586-9230-FB377D16B521}" srcOrd="4" destOrd="0" presId="urn:microsoft.com/office/officeart/2005/8/layout/chevron1"/>
    <dgm:cxn modelId="{36D595C5-ACCE-4274-8E03-A458987CB68D}" type="presParOf" srcId="{71B9933F-B933-4011-B2FF-D86C7324DD42}" destId="{7A61144B-517B-49B1-9E86-EF2625698371}" srcOrd="5" destOrd="0" presId="urn:microsoft.com/office/officeart/2005/8/layout/chevron1"/>
    <dgm:cxn modelId="{5ADA9E03-CE5C-4466-89B9-DEF1B9C7F05F}" type="presParOf" srcId="{71B9933F-B933-4011-B2FF-D86C7324DD42}" destId="{2732E4E0-9257-48F7-B26A-CFCA588708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81C82-78D6-4972-B7DE-3741BF91DC78}">
      <dsp:nvSpPr>
        <dsp:cNvPr id="0" name=""/>
        <dsp:cNvSpPr/>
      </dsp:nvSpPr>
      <dsp:spPr>
        <a:xfrm>
          <a:off x="4695" y="342460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知識</a:t>
          </a:r>
          <a:endParaRPr lang="zh-TW" altLang="en-US" sz="4400" kern="1200" dirty="0">
            <a:solidFill>
              <a:schemeClr val="bg1"/>
            </a:solidFill>
          </a:endParaRPr>
        </a:p>
      </dsp:txBody>
      <dsp:txXfrm>
        <a:off x="40776" y="378541"/>
        <a:ext cx="1981022" cy="1159748"/>
      </dsp:txXfrm>
    </dsp:sp>
    <dsp:sp modelId="{370655FE-8E67-44A7-9BB2-24E7A3571703}">
      <dsp:nvSpPr>
        <dsp:cNvPr id="0" name=""/>
        <dsp:cNvSpPr/>
      </dsp:nvSpPr>
      <dsp:spPr>
        <a:xfrm>
          <a:off x="2263199" y="703821"/>
          <a:ext cx="435275" cy="5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solidFill>
              <a:schemeClr val="bg1"/>
            </a:solidFill>
          </a:endParaRPr>
        </a:p>
      </dsp:txBody>
      <dsp:txXfrm>
        <a:off x="2263199" y="805659"/>
        <a:ext cx="304693" cy="305513"/>
      </dsp:txXfrm>
    </dsp:sp>
    <dsp:sp modelId="{4EFB6D3B-8DE3-4830-BABE-481A736FC3B4}">
      <dsp:nvSpPr>
        <dsp:cNvPr id="0" name=""/>
        <dsp:cNvSpPr/>
      </dsp:nvSpPr>
      <dsp:spPr>
        <a:xfrm>
          <a:off x="2879154" y="342460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技術</a:t>
          </a:r>
          <a:endParaRPr lang="zh-TW" altLang="en-US" sz="4400" kern="1200" dirty="0">
            <a:solidFill>
              <a:schemeClr val="bg1"/>
            </a:solidFill>
          </a:endParaRPr>
        </a:p>
      </dsp:txBody>
      <dsp:txXfrm>
        <a:off x="2915235" y="378541"/>
        <a:ext cx="1981022" cy="1159748"/>
      </dsp:txXfrm>
    </dsp:sp>
    <dsp:sp modelId="{CB07CE24-1F63-48DA-9A4E-FCDF849328FC}">
      <dsp:nvSpPr>
        <dsp:cNvPr id="0" name=""/>
        <dsp:cNvSpPr/>
      </dsp:nvSpPr>
      <dsp:spPr>
        <a:xfrm>
          <a:off x="5137657" y="703821"/>
          <a:ext cx="435275" cy="5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solidFill>
              <a:schemeClr val="bg1"/>
            </a:solidFill>
          </a:endParaRPr>
        </a:p>
      </dsp:txBody>
      <dsp:txXfrm>
        <a:off x="5137657" y="805659"/>
        <a:ext cx="304693" cy="305513"/>
      </dsp:txXfrm>
    </dsp:sp>
    <dsp:sp modelId="{483F026D-5EAD-48AB-93B8-047BEACFAE30}">
      <dsp:nvSpPr>
        <dsp:cNvPr id="0" name=""/>
        <dsp:cNvSpPr/>
      </dsp:nvSpPr>
      <dsp:spPr>
        <a:xfrm>
          <a:off x="5753612" y="342460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能力</a:t>
          </a:r>
          <a:endParaRPr lang="zh-TW" altLang="en-US" sz="4400" kern="1200" dirty="0">
            <a:solidFill>
              <a:schemeClr val="bg1"/>
            </a:solidFill>
          </a:endParaRPr>
        </a:p>
      </dsp:txBody>
      <dsp:txXfrm>
        <a:off x="5789693" y="378541"/>
        <a:ext cx="1981022" cy="1159748"/>
      </dsp:txXfrm>
    </dsp:sp>
    <dsp:sp modelId="{B1361F12-526C-4B11-9686-513A7B903B20}">
      <dsp:nvSpPr>
        <dsp:cNvPr id="0" name=""/>
        <dsp:cNvSpPr/>
      </dsp:nvSpPr>
      <dsp:spPr>
        <a:xfrm>
          <a:off x="8012116" y="703821"/>
          <a:ext cx="435275" cy="5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solidFill>
              <a:schemeClr val="bg1"/>
            </a:solidFill>
          </a:endParaRPr>
        </a:p>
      </dsp:txBody>
      <dsp:txXfrm>
        <a:off x="8012116" y="805659"/>
        <a:ext cx="304693" cy="305513"/>
      </dsp:txXfrm>
    </dsp:sp>
    <dsp:sp modelId="{CFB5753C-B52F-44FA-9152-2CFAB84F4151}">
      <dsp:nvSpPr>
        <dsp:cNvPr id="0" name=""/>
        <dsp:cNvSpPr/>
      </dsp:nvSpPr>
      <dsp:spPr>
        <a:xfrm>
          <a:off x="8628071" y="342460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價值</a:t>
          </a:r>
          <a:endParaRPr lang="zh-TW" altLang="en-US" sz="4400" kern="1200" dirty="0">
            <a:solidFill>
              <a:schemeClr val="bg1"/>
            </a:solidFill>
          </a:endParaRPr>
        </a:p>
      </dsp:txBody>
      <dsp:txXfrm>
        <a:off x="8664152" y="378541"/>
        <a:ext cx="1981022" cy="11597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81C82-78D6-4972-B7DE-3741BF91DC78}">
      <dsp:nvSpPr>
        <dsp:cNvPr id="0" name=""/>
        <dsp:cNvSpPr/>
      </dsp:nvSpPr>
      <dsp:spPr>
        <a:xfrm>
          <a:off x="4695" y="558484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知識</a:t>
          </a:r>
          <a:endParaRPr lang="zh-TW" altLang="en-US" sz="4300" kern="1200" dirty="0">
            <a:solidFill>
              <a:schemeClr val="bg1"/>
            </a:solidFill>
          </a:endParaRPr>
        </a:p>
      </dsp:txBody>
      <dsp:txXfrm>
        <a:off x="40776" y="594565"/>
        <a:ext cx="1981022" cy="1159748"/>
      </dsp:txXfrm>
    </dsp:sp>
    <dsp:sp modelId="{370655FE-8E67-44A7-9BB2-24E7A3571703}">
      <dsp:nvSpPr>
        <dsp:cNvPr id="0" name=""/>
        <dsp:cNvSpPr/>
      </dsp:nvSpPr>
      <dsp:spPr>
        <a:xfrm>
          <a:off x="2263199" y="919845"/>
          <a:ext cx="435275" cy="5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>
            <a:solidFill>
              <a:schemeClr val="bg1"/>
            </a:solidFill>
          </a:endParaRPr>
        </a:p>
      </dsp:txBody>
      <dsp:txXfrm>
        <a:off x="2263199" y="1021683"/>
        <a:ext cx="304693" cy="305513"/>
      </dsp:txXfrm>
    </dsp:sp>
    <dsp:sp modelId="{4EFB6D3B-8DE3-4830-BABE-481A736FC3B4}">
      <dsp:nvSpPr>
        <dsp:cNvPr id="0" name=""/>
        <dsp:cNvSpPr/>
      </dsp:nvSpPr>
      <dsp:spPr>
        <a:xfrm>
          <a:off x="2879154" y="558484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技術</a:t>
          </a:r>
          <a:endParaRPr lang="zh-TW" altLang="en-US" sz="4300" kern="1200" dirty="0">
            <a:solidFill>
              <a:schemeClr val="bg1"/>
            </a:solidFill>
          </a:endParaRPr>
        </a:p>
      </dsp:txBody>
      <dsp:txXfrm>
        <a:off x="2915235" y="594565"/>
        <a:ext cx="1981022" cy="1159748"/>
      </dsp:txXfrm>
    </dsp:sp>
    <dsp:sp modelId="{CB07CE24-1F63-48DA-9A4E-FCDF849328FC}">
      <dsp:nvSpPr>
        <dsp:cNvPr id="0" name=""/>
        <dsp:cNvSpPr/>
      </dsp:nvSpPr>
      <dsp:spPr>
        <a:xfrm>
          <a:off x="5137657" y="919845"/>
          <a:ext cx="435275" cy="5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>
            <a:solidFill>
              <a:schemeClr val="bg1"/>
            </a:solidFill>
          </a:endParaRPr>
        </a:p>
      </dsp:txBody>
      <dsp:txXfrm>
        <a:off x="5137657" y="1021683"/>
        <a:ext cx="304693" cy="305513"/>
      </dsp:txXfrm>
    </dsp:sp>
    <dsp:sp modelId="{483F026D-5EAD-48AB-93B8-047BEACFAE30}">
      <dsp:nvSpPr>
        <dsp:cNvPr id="0" name=""/>
        <dsp:cNvSpPr/>
      </dsp:nvSpPr>
      <dsp:spPr>
        <a:xfrm>
          <a:off x="5753612" y="558484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能力</a:t>
          </a:r>
          <a:endParaRPr lang="zh-TW" altLang="en-US" sz="4300" kern="1200" dirty="0">
            <a:solidFill>
              <a:schemeClr val="bg1"/>
            </a:solidFill>
          </a:endParaRPr>
        </a:p>
      </dsp:txBody>
      <dsp:txXfrm>
        <a:off x="5789693" y="594565"/>
        <a:ext cx="1981022" cy="1159748"/>
      </dsp:txXfrm>
    </dsp:sp>
    <dsp:sp modelId="{B1361F12-526C-4B11-9686-513A7B903B20}">
      <dsp:nvSpPr>
        <dsp:cNvPr id="0" name=""/>
        <dsp:cNvSpPr/>
      </dsp:nvSpPr>
      <dsp:spPr>
        <a:xfrm>
          <a:off x="8012116" y="919845"/>
          <a:ext cx="435275" cy="5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>
            <a:solidFill>
              <a:schemeClr val="bg1"/>
            </a:solidFill>
          </a:endParaRPr>
        </a:p>
      </dsp:txBody>
      <dsp:txXfrm>
        <a:off x="8012116" y="1021683"/>
        <a:ext cx="304693" cy="305513"/>
      </dsp:txXfrm>
    </dsp:sp>
    <dsp:sp modelId="{CFB5753C-B52F-44FA-9152-2CFAB84F4151}">
      <dsp:nvSpPr>
        <dsp:cNvPr id="0" name=""/>
        <dsp:cNvSpPr/>
      </dsp:nvSpPr>
      <dsp:spPr>
        <a:xfrm>
          <a:off x="8628071" y="558484"/>
          <a:ext cx="2053184" cy="1231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rPr>
            <a:t>價值</a:t>
          </a:r>
          <a:endParaRPr lang="zh-TW" altLang="en-US" sz="4300" kern="1200" dirty="0">
            <a:solidFill>
              <a:schemeClr val="bg1"/>
            </a:solidFill>
          </a:endParaRPr>
        </a:p>
      </dsp:txBody>
      <dsp:txXfrm>
        <a:off x="8664152" y="594565"/>
        <a:ext cx="1981022" cy="11597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36B4F-5AEE-493A-A2C7-D255F33D7ED0}">
      <dsp:nvSpPr>
        <dsp:cNvPr id="0" name=""/>
        <dsp:cNvSpPr/>
      </dsp:nvSpPr>
      <dsp:spPr>
        <a:xfrm>
          <a:off x="0" y="36677"/>
          <a:ext cx="6786562" cy="1129342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Microsoft JhengHei" pitchFamily="34" charset="-120"/>
              <a:ea typeface="Microsoft JhengHei" pitchFamily="34" charset="-120"/>
            </a:rPr>
            <a:t>校內課程</a:t>
          </a:r>
          <a:endParaRPr lang="zh-TW" sz="3600" b="1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55130" y="91807"/>
        <a:ext cx="6676302" cy="1019082"/>
      </dsp:txXfrm>
    </dsp:sp>
    <dsp:sp modelId="{802F44E0-5600-49C0-9614-DDE06230BCAB}">
      <dsp:nvSpPr>
        <dsp:cNvPr id="0" name=""/>
        <dsp:cNvSpPr/>
      </dsp:nvSpPr>
      <dsp:spPr>
        <a:xfrm>
          <a:off x="0" y="1166019"/>
          <a:ext cx="678656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3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sz="28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1166019"/>
        <a:ext cx="6786562" cy="596160"/>
      </dsp:txXfrm>
    </dsp:sp>
    <dsp:sp modelId="{7A49BB88-7937-485F-959B-601F5C9ED20D}">
      <dsp:nvSpPr>
        <dsp:cNvPr id="0" name=""/>
        <dsp:cNvSpPr/>
      </dsp:nvSpPr>
      <dsp:spPr>
        <a:xfrm>
          <a:off x="0" y="1762179"/>
          <a:ext cx="6786562" cy="1129342"/>
        </a:xfrm>
        <a:prstGeom prst="roundRect">
          <a:avLst/>
        </a:prstGeom>
        <a:solidFill>
          <a:schemeClr val="accent1">
            <a:shade val="80000"/>
            <a:hueOff val="-15656"/>
            <a:satOff val="-8415"/>
            <a:lumOff val="14895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Microsoft JhengHei" pitchFamily="34" charset="-120"/>
              <a:ea typeface="Microsoft JhengHei" pitchFamily="34" charset="-120"/>
            </a:rPr>
            <a:t>專家講座</a:t>
          </a:r>
          <a:endParaRPr lang="zh-TW" sz="3600" b="1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55130" y="1817309"/>
        <a:ext cx="6676302" cy="1019082"/>
      </dsp:txXfrm>
    </dsp:sp>
    <dsp:sp modelId="{17D08123-0351-4A0B-A02F-825F3E29B603}">
      <dsp:nvSpPr>
        <dsp:cNvPr id="0" name=""/>
        <dsp:cNvSpPr/>
      </dsp:nvSpPr>
      <dsp:spPr>
        <a:xfrm>
          <a:off x="0" y="2891522"/>
          <a:ext cx="678656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3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sz="28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2891522"/>
        <a:ext cx="6786562" cy="596160"/>
      </dsp:txXfrm>
    </dsp:sp>
    <dsp:sp modelId="{C97C8A5C-B9F6-4FDA-BF74-97BAB2625D71}">
      <dsp:nvSpPr>
        <dsp:cNvPr id="0" name=""/>
        <dsp:cNvSpPr/>
      </dsp:nvSpPr>
      <dsp:spPr>
        <a:xfrm>
          <a:off x="0" y="3487682"/>
          <a:ext cx="6786562" cy="1129342"/>
        </a:xfrm>
        <a:prstGeom prst="roundRect">
          <a:avLst/>
        </a:prstGeom>
        <a:solidFill>
          <a:schemeClr val="accent1">
            <a:shade val="80000"/>
            <a:hueOff val="-31313"/>
            <a:satOff val="-16830"/>
            <a:lumOff val="2979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Microsoft JhengHei" pitchFamily="34" charset="-120"/>
              <a:ea typeface="Microsoft JhengHei" pitchFamily="34" charset="-120"/>
            </a:rPr>
            <a:t>小組提案</a:t>
          </a:r>
          <a:endParaRPr lang="zh-TW" sz="3600" b="1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55130" y="3542812"/>
        <a:ext cx="6676302" cy="1019082"/>
      </dsp:txXfrm>
    </dsp:sp>
    <dsp:sp modelId="{70F98462-E34E-4F2B-801C-AD9B11C4B7C8}">
      <dsp:nvSpPr>
        <dsp:cNvPr id="0" name=""/>
        <dsp:cNvSpPr/>
      </dsp:nvSpPr>
      <dsp:spPr>
        <a:xfrm>
          <a:off x="0" y="4617024"/>
          <a:ext cx="6786562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3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zh-TW" sz="28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4617024"/>
        <a:ext cx="6786562" cy="5961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36B4F-5AEE-493A-A2C7-D255F33D7ED0}">
      <dsp:nvSpPr>
        <dsp:cNvPr id="0" name=""/>
        <dsp:cNvSpPr/>
      </dsp:nvSpPr>
      <dsp:spPr>
        <a:xfrm>
          <a:off x="0" y="10509"/>
          <a:ext cx="6786562" cy="878377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Microsoft JhengHei" pitchFamily="34" charset="-120"/>
              <a:ea typeface="Microsoft JhengHei" pitchFamily="34" charset="-120"/>
            </a:rPr>
            <a:t>影像紀錄</a:t>
          </a:r>
          <a:endParaRPr lang="zh-TW" sz="2800" b="1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42879" y="53388"/>
        <a:ext cx="6700804" cy="792619"/>
      </dsp:txXfrm>
    </dsp:sp>
    <dsp:sp modelId="{802F44E0-5600-49C0-9614-DDE06230BCAB}">
      <dsp:nvSpPr>
        <dsp:cNvPr id="0" name=""/>
        <dsp:cNvSpPr/>
      </dsp:nvSpPr>
      <dsp:spPr>
        <a:xfrm>
          <a:off x="0" y="888887"/>
          <a:ext cx="6786562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kern="1200" dirty="0" smtClean="0">
              <a:latin typeface="Microsoft JhengHei" pitchFamily="34" charset="-120"/>
              <a:ea typeface="Microsoft JhengHei" pitchFamily="34" charset="-120"/>
            </a:rPr>
            <a:t>過程照片</a:t>
          </a:r>
          <a:endParaRPr lang="zh-TW" sz="2200" kern="1200" dirty="0">
            <a:latin typeface="Microsoft JhengHei" pitchFamily="34" charset="-120"/>
            <a:ea typeface="Microsoft JhengHei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kern="1200" dirty="0" smtClean="0">
              <a:latin typeface="Microsoft JhengHei" pitchFamily="34" charset="-120"/>
              <a:ea typeface="Microsoft JhengHei" pitchFamily="34" charset="-120"/>
            </a:rPr>
            <a:t>成果照片</a:t>
          </a:r>
          <a:endParaRPr lang="zh-TW" sz="22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888887"/>
        <a:ext cx="6786562" cy="1043280"/>
      </dsp:txXfrm>
    </dsp:sp>
    <dsp:sp modelId="{7A49BB88-7937-485F-959B-601F5C9ED20D}">
      <dsp:nvSpPr>
        <dsp:cNvPr id="0" name=""/>
        <dsp:cNvSpPr/>
      </dsp:nvSpPr>
      <dsp:spPr>
        <a:xfrm>
          <a:off x="0" y="1932167"/>
          <a:ext cx="6786562" cy="878377"/>
        </a:xfrm>
        <a:prstGeom prst="roundRect">
          <a:avLst/>
        </a:prstGeom>
        <a:solidFill>
          <a:schemeClr val="accent1">
            <a:shade val="80000"/>
            <a:hueOff val="-15656"/>
            <a:satOff val="-8415"/>
            <a:lumOff val="14895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Microsoft JhengHei" pitchFamily="34" charset="-120"/>
              <a:ea typeface="Microsoft JhengHei" pitchFamily="34" charset="-120"/>
            </a:rPr>
            <a:t>課程筆記</a:t>
          </a:r>
          <a:endParaRPr lang="zh-TW" sz="2800" b="1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42879" y="1975046"/>
        <a:ext cx="6700804" cy="792619"/>
      </dsp:txXfrm>
    </dsp:sp>
    <dsp:sp modelId="{17D08123-0351-4A0B-A02F-825F3E29B603}">
      <dsp:nvSpPr>
        <dsp:cNvPr id="0" name=""/>
        <dsp:cNvSpPr/>
      </dsp:nvSpPr>
      <dsp:spPr>
        <a:xfrm>
          <a:off x="0" y="2810544"/>
          <a:ext cx="6786562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kern="1200" dirty="0" smtClean="0">
              <a:latin typeface="Microsoft JhengHei" pitchFamily="34" charset="-120"/>
              <a:ea typeface="Microsoft JhengHei" pitchFamily="34" charset="-120"/>
            </a:rPr>
            <a:t>筆記、學習單</a:t>
          </a:r>
          <a:endParaRPr lang="zh-TW" sz="2200" kern="1200" dirty="0">
            <a:latin typeface="Microsoft JhengHei" pitchFamily="34" charset="-120"/>
            <a:ea typeface="Microsoft JhengHei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kern="1200" dirty="0" smtClean="0">
              <a:latin typeface="Microsoft JhengHei" pitchFamily="34" charset="-120"/>
              <a:ea typeface="Microsoft JhengHei" pitchFamily="34" charset="-120"/>
            </a:rPr>
            <a:t>圖像紀錄</a:t>
          </a:r>
          <a:endParaRPr lang="zh-TW" sz="22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2810544"/>
        <a:ext cx="6786562" cy="1043280"/>
      </dsp:txXfrm>
    </dsp:sp>
    <dsp:sp modelId="{C97C8A5C-B9F6-4FDA-BF74-97BAB2625D71}">
      <dsp:nvSpPr>
        <dsp:cNvPr id="0" name=""/>
        <dsp:cNvSpPr/>
      </dsp:nvSpPr>
      <dsp:spPr>
        <a:xfrm>
          <a:off x="0" y="3853824"/>
          <a:ext cx="6786562" cy="878377"/>
        </a:xfrm>
        <a:prstGeom prst="roundRect">
          <a:avLst/>
        </a:prstGeom>
        <a:solidFill>
          <a:schemeClr val="accent1">
            <a:shade val="80000"/>
            <a:hueOff val="-31313"/>
            <a:satOff val="-16830"/>
            <a:lumOff val="29790"/>
            <a:alphaOff val="0"/>
          </a:schemeClr>
        </a:solidFill>
        <a:ln>
          <a:noFill/>
        </a:ln>
        <a:effectLst>
          <a:outerShdw blurRad="39999" dist="23000" dir="5400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Microsoft JhengHei" pitchFamily="34" charset="-120"/>
              <a:ea typeface="Microsoft JhengHei" pitchFamily="34" charset="-120"/>
            </a:rPr>
            <a:t>省思心得</a:t>
          </a:r>
          <a:endParaRPr lang="zh-TW" sz="2800" b="1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42879" y="3896703"/>
        <a:ext cx="6700804" cy="792619"/>
      </dsp:txXfrm>
    </dsp:sp>
    <dsp:sp modelId="{70F98462-E34E-4F2B-801C-AD9B11C4B7C8}">
      <dsp:nvSpPr>
        <dsp:cNvPr id="0" name=""/>
        <dsp:cNvSpPr/>
      </dsp:nvSpPr>
      <dsp:spPr>
        <a:xfrm>
          <a:off x="0" y="4732202"/>
          <a:ext cx="6786562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47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TW" sz="2200" kern="1200" dirty="0" smtClean="0">
              <a:latin typeface="Microsoft JhengHei" pitchFamily="34" charset="-120"/>
              <a:ea typeface="Microsoft JhengHei" pitchFamily="34" charset="-120"/>
            </a:rPr>
            <a:t>Google</a:t>
          </a:r>
          <a:r>
            <a:rPr lang="zh-TW" altLang="en-US" sz="2200" kern="1200" dirty="0" smtClean="0">
              <a:latin typeface="Microsoft JhengHei" pitchFamily="34" charset="-120"/>
              <a:ea typeface="Microsoft JhengHei" pitchFamily="34" charset="-120"/>
            </a:rPr>
            <a:t>表單</a:t>
          </a:r>
          <a:endParaRPr lang="zh-TW" sz="2200" kern="1200" dirty="0">
            <a:latin typeface="Microsoft JhengHei" pitchFamily="34" charset="-120"/>
            <a:ea typeface="Microsoft JhengHei" pitchFamily="34" charset="-120"/>
          </a:endParaRPr>
        </a:p>
      </dsp:txBody>
      <dsp:txXfrm>
        <a:off x="0" y="4732202"/>
        <a:ext cx="6786562" cy="5071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19418-4303-48D9-AEA0-FC15639E2AEA}">
      <dsp:nvSpPr>
        <dsp:cNvPr id="0" name=""/>
        <dsp:cNvSpPr/>
      </dsp:nvSpPr>
      <dsp:spPr>
        <a:xfrm>
          <a:off x="4994" y="140569"/>
          <a:ext cx="2907244" cy="1162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想法成形</a:t>
          </a:r>
          <a:endParaRPr lang="zh-TW" altLang="en-US" sz="2800" b="1" kern="1200" dirty="0"/>
        </a:p>
      </dsp:txBody>
      <dsp:txXfrm>
        <a:off x="586443" y="140569"/>
        <a:ext cx="1744347" cy="1162897"/>
      </dsp:txXfrm>
    </dsp:sp>
    <dsp:sp modelId="{F5D98A1D-7FD3-475D-9D71-3086CA334BAF}">
      <dsp:nvSpPr>
        <dsp:cNvPr id="0" name=""/>
        <dsp:cNvSpPr/>
      </dsp:nvSpPr>
      <dsp:spPr>
        <a:xfrm>
          <a:off x="2621514" y="140569"/>
          <a:ext cx="2907244" cy="1162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經驗分享</a:t>
          </a:r>
          <a:endParaRPr lang="zh-TW" altLang="en-US" sz="2800" b="1" kern="1200" dirty="0"/>
        </a:p>
      </dsp:txBody>
      <dsp:txXfrm>
        <a:off x="3202963" y="140569"/>
        <a:ext cx="1744347" cy="1162897"/>
      </dsp:txXfrm>
    </dsp:sp>
    <dsp:sp modelId="{857BAB5C-64F4-4586-9230-FB377D16B521}">
      <dsp:nvSpPr>
        <dsp:cNvPr id="0" name=""/>
        <dsp:cNvSpPr/>
      </dsp:nvSpPr>
      <dsp:spPr>
        <a:xfrm>
          <a:off x="5238035" y="140569"/>
          <a:ext cx="2907244" cy="1162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擴大刺激</a:t>
          </a:r>
          <a:endParaRPr lang="zh-TW" altLang="en-US" sz="2800" b="1" kern="1200" dirty="0"/>
        </a:p>
      </dsp:txBody>
      <dsp:txXfrm>
        <a:off x="5819484" y="140569"/>
        <a:ext cx="1744347" cy="1162897"/>
      </dsp:txXfrm>
    </dsp:sp>
    <dsp:sp modelId="{2732E4E0-9257-48F7-B26A-CFCA588708FB}">
      <dsp:nvSpPr>
        <dsp:cNvPr id="0" name=""/>
        <dsp:cNvSpPr/>
      </dsp:nvSpPr>
      <dsp:spPr>
        <a:xfrm>
          <a:off x="7854555" y="140569"/>
          <a:ext cx="2907244" cy="11628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/>
            <a:t>內部分享</a:t>
          </a:r>
          <a:endParaRPr lang="zh-TW" altLang="en-US" sz="2800" b="1" kern="1200" dirty="0"/>
        </a:p>
      </dsp:txBody>
      <dsp:txXfrm>
        <a:off x="8436004" y="140569"/>
        <a:ext cx="1744347" cy="11628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19418-4303-48D9-AEA0-FC15639E2AEA}">
      <dsp:nvSpPr>
        <dsp:cNvPr id="0" name=""/>
        <dsp:cNvSpPr/>
      </dsp:nvSpPr>
      <dsp:spPr>
        <a:xfrm>
          <a:off x="4994" y="140569"/>
          <a:ext cx="2907244" cy="1162897"/>
        </a:xfrm>
        <a:prstGeom prst="chevron">
          <a:avLst/>
        </a:prstGeom>
        <a:solidFill>
          <a:srgbClr val="0070C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/>
            <a:t>靈光採集</a:t>
          </a:r>
          <a:endParaRPr lang="zh-TW" altLang="en-US" sz="2800" b="1" kern="1200" dirty="0"/>
        </a:p>
      </dsp:txBody>
      <dsp:txXfrm>
        <a:off x="586443" y="140569"/>
        <a:ext cx="1744347" cy="1162897"/>
      </dsp:txXfrm>
    </dsp:sp>
    <dsp:sp modelId="{F5D98A1D-7FD3-475D-9D71-3086CA334BAF}">
      <dsp:nvSpPr>
        <dsp:cNvPr id="0" name=""/>
        <dsp:cNvSpPr/>
      </dsp:nvSpPr>
      <dsp:spPr>
        <a:xfrm>
          <a:off x="2621514" y="140569"/>
          <a:ext cx="2907244" cy="1162897"/>
        </a:xfrm>
        <a:prstGeom prst="chevron">
          <a:avLst/>
        </a:prstGeom>
        <a:solidFill>
          <a:srgbClr val="0070C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/>
            <a:t>動機增強</a:t>
          </a:r>
          <a:endParaRPr lang="zh-TW" altLang="en-US" sz="2800" b="1" kern="1200" dirty="0"/>
        </a:p>
      </dsp:txBody>
      <dsp:txXfrm>
        <a:off x="3202963" y="140569"/>
        <a:ext cx="1744347" cy="1162897"/>
      </dsp:txXfrm>
    </dsp:sp>
    <dsp:sp modelId="{857BAB5C-64F4-4586-9230-FB377D16B521}">
      <dsp:nvSpPr>
        <dsp:cNvPr id="0" name=""/>
        <dsp:cNvSpPr/>
      </dsp:nvSpPr>
      <dsp:spPr>
        <a:xfrm>
          <a:off x="5238035" y="140569"/>
          <a:ext cx="2907244" cy="1162897"/>
        </a:xfrm>
        <a:prstGeom prst="chevron">
          <a:avLst/>
        </a:prstGeom>
        <a:solidFill>
          <a:srgbClr val="0070C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/>
            <a:t>加薪添料</a:t>
          </a:r>
          <a:endParaRPr lang="zh-TW" altLang="en-US" sz="2800" b="1" kern="1200" dirty="0"/>
        </a:p>
      </dsp:txBody>
      <dsp:txXfrm>
        <a:off x="5819484" y="140569"/>
        <a:ext cx="1744347" cy="1162897"/>
      </dsp:txXfrm>
    </dsp:sp>
    <dsp:sp modelId="{2732E4E0-9257-48F7-B26A-CFCA588708FB}">
      <dsp:nvSpPr>
        <dsp:cNvPr id="0" name=""/>
        <dsp:cNvSpPr/>
      </dsp:nvSpPr>
      <dsp:spPr>
        <a:xfrm>
          <a:off x="7854555" y="140569"/>
          <a:ext cx="2907244" cy="1162897"/>
        </a:xfrm>
        <a:prstGeom prst="chevron">
          <a:avLst/>
        </a:prstGeom>
        <a:solidFill>
          <a:srgbClr val="0070C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/>
            <a:t>團體學習</a:t>
          </a:r>
          <a:endParaRPr lang="zh-TW" altLang="en-US" sz="2800" b="1" kern="1200" dirty="0"/>
        </a:p>
      </dsp:txBody>
      <dsp:txXfrm>
        <a:off x="8436004" y="140569"/>
        <a:ext cx="1744347" cy="1162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0DCA0844-C266-46EC-A036-E1634F64C44A}" type="datetimeFigureOut">
              <a:rPr lang="en-US" altLang="zh-TW"/>
              <a:t>5/28/2019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CB088AA-226D-4237-A99F-5C4B97F43BA8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63136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C08BCD-7B2F-4BCE-87AF-5D67EFFE4D17}" type="datetimeFigureOut">
              <a:t>2019/5/28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1B6A1353-EEA5-436B-AB14-1D84B195E66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2067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03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699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36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869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27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老師要先思考主學習</a:t>
            </a:r>
            <a:r>
              <a:rPr lang="en-US" altLang="zh-TW" dirty="0" smtClean="0"/>
              <a:t>(</a:t>
            </a:r>
            <a:r>
              <a:rPr lang="zh-TW" altLang="en-US" dirty="0" smtClean="0"/>
              <a:t>主菜素材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、副學習</a:t>
            </a:r>
            <a:r>
              <a:rPr lang="en-US" altLang="zh-TW" dirty="0" smtClean="0"/>
              <a:t>(</a:t>
            </a:r>
            <a:r>
              <a:rPr lang="zh-TW" altLang="en-US" dirty="0" smtClean="0"/>
              <a:t>配料</a:t>
            </a:r>
            <a:r>
              <a:rPr lang="en-US" altLang="zh-TW" dirty="0" smtClean="0"/>
              <a:t>)</a:t>
            </a:r>
            <a:r>
              <a:rPr lang="zh-TW" altLang="en-US" dirty="0" smtClean="0"/>
              <a:t>以及輔學習</a:t>
            </a:r>
            <a:r>
              <a:rPr lang="en-US" altLang="zh-TW" dirty="0" smtClean="0"/>
              <a:t>(</a:t>
            </a:r>
            <a:r>
              <a:rPr lang="zh-TW" altLang="en-US" dirty="0" smtClean="0"/>
              <a:t>炒法與順序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，進而教學生動手做</a:t>
            </a:r>
            <a:r>
              <a:rPr lang="en-US" altLang="zh-TW" dirty="0" smtClean="0"/>
              <a:t>(</a:t>
            </a:r>
            <a:r>
              <a:rPr lang="zh-TW" altLang="en-US" dirty="0" smtClean="0"/>
              <a:t>按食譜炒菜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，再享用師生共同炒出的美食。透過設計學習食譜帶領學生產出實物作品，達到創客目的。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D4F9-8ADA-4413-89A0-55A46FD8FFA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1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1353-EEA5-436B-AB14-1D84B195E669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" y="0"/>
            <a:ext cx="12188823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8" name="圓角化單一角落矩形 7"/>
          <p:cNvSpPr/>
          <p:nvPr/>
        </p:nvSpPr>
        <p:spPr bwMode="ltGray">
          <a:xfrm rot="10800000" flipH="1" flipV="1">
            <a:off x="6926759" y="228598"/>
            <a:ext cx="5035054" cy="5715002"/>
          </a:xfrm>
          <a:prstGeom prst="round1Rect">
            <a:avLst>
              <a:gd name="adj" fmla="val 589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0" y="3"/>
            <a:ext cx="6926756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1703718"/>
            <a:ext cx="5791200" cy="37338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85014" y="3429000"/>
            <a:ext cx="4572000" cy="1905000"/>
          </a:xfrm>
        </p:spPr>
        <p:txBody>
          <a:bodyPr anchor="b"/>
          <a:lstStyle>
            <a:lvl1pPr marL="0" indent="0" algn="l" latinLnBrk="0">
              <a:spcBef>
                <a:spcPts val="0"/>
              </a:spcBef>
              <a:buNone/>
              <a:defRPr lang="zh-TW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8" name="矩形 17"/>
          <p:cNvSpPr/>
          <p:nvPr/>
        </p:nvSpPr>
        <p:spPr>
          <a:xfrm>
            <a:off x="7466013" y="3"/>
            <a:ext cx="47228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83151" y="234351"/>
            <a:ext cx="3773863" cy="4642450"/>
          </a:xfrm>
        </p:spPr>
        <p:txBody>
          <a:bodyPr vert="horz" lIns="91440" tIns="45720" rIns="91440" bIns="45720" rtlCol="0" anchor="b">
            <a:normAutofit/>
          </a:bodyPr>
          <a:lstStyle>
            <a:lvl1pPr latinLnBrk="0">
              <a:defRPr lang="zh-TW" sz="44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lvl="0">
              <a:lnSpc>
                <a:spcPct val="80000"/>
              </a:lnSpc>
            </a:pPr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872936" y="5029200"/>
            <a:ext cx="3782586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矩形 19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F4917-CE56-4645-8050-1555FA0B180B}" type="datetimeFigureOut">
              <a:pPr/>
              <a:t>2019/5/28</a:t>
            </a:fld>
            <a:endParaRPr lang="zh-TW"/>
          </a:p>
        </p:txBody>
      </p:sp>
      <p:sp>
        <p:nvSpPr>
          <p:cNvPr id="6" name="頁尾版面配置區 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4DA2-3CE4-45BB-9F6F-628A0CFBDBF9}" type="slidenum">
              <a:pPr/>
              <a:t>‹#›</a:t>
            </a:fld>
            <a:endParaRPr lang="zh-TW"/>
          </a:p>
        </p:txBody>
      </p:sp>
      <p:sp>
        <p:nvSpPr>
          <p:cNvPr id="21" name="圓角化單一角落矩形 20"/>
          <p:cNvSpPr/>
          <p:nvPr/>
        </p:nvSpPr>
        <p:spPr bwMode="ltGray">
          <a:xfrm rot="10800000" flipV="1">
            <a:off x="227013" y="234351"/>
            <a:ext cx="7238999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flipH="1">
            <a:off x="457198" y="465283"/>
            <a:ext cx="6780215" cy="5249717"/>
          </a:xfrm>
          <a:prstGeom prst="round1Rect">
            <a:avLst>
              <a:gd name="adj" fmla="val 4287"/>
            </a:avLst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21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zh-TW"/>
            </a:lvl5pPr>
            <a:lvl6pPr marL="1371600" latinLnBrk="0">
              <a:defRPr lang="zh-TW"/>
            </a:lvl6pPr>
            <a:lvl7pPr marL="1600200" latinLnBrk="0">
              <a:defRPr lang="zh-TW"/>
            </a:lvl7pPr>
            <a:lvl8pPr marL="1828800" latinLnBrk="0">
              <a:defRPr lang="zh-TW" baseline="0"/>
            </a:lvl8pPr>
            <a:lvl9pPr marL="2057400"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3813" y="582613"/>
            <a:ext cx="8183562" cy="55895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05974" y="582613"/>
            <a:ext cx="1951037" cy="55895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  <a:lvl6pPr latinLnBrk="0">
              <a:defRPr lang="zh-TW"/>
            </a:lvl6pPr>
            <a:lvl7pPr latinLnBrk="0">
              <a:defRPr lang="zh-TW" baseline="0"/>
            </a:lvl7pPr>
            <a:lvl8pPr latinLnBrk="0">
              <a:defRPr lang="zh-TW" baseline="0"/>
            </a:lvl8pPr>
            <a:lvl9pPr latinLnBrk="0">
              <a:defRPr lang="zh-TW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2" name="矩形 11"/>
          <p:cNvSpPr/>
          <p:nvPr/>
        </p:nvSpPr>
        <p:spPr>
          <a:xfrm>
            <a:off x="0" y="3"/>
            <a:ext cx="5180012" cy="6172197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3" name="矩形 12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914400"/>
            <a:ext cx="4190999" cy="3886200"/>
          </a:xfrm>
        </p:spPr>
        <p:txBody>
          <a:bodyPr>
            <a:normAutofit/>
          </a:bodyPr>
          <a:lstStyle>
            <a:lvl1pPr latinLnBrk="0">
              <a:lnSpc>
                <a:spcPct val="80000"/>
              </a:lnSpc>
              <a:defRPr lang="zh-TW" sz="60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7799" y="4953000"/>
            <a:ext cx="4201213" cy="99059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zh-TW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14" name="圖片版面配置區 4"/>
          <p:cNvSpPr>
            <a:spLocks noGrp="1"/>
          </p:cNvSpPr>
          <p:nvPr>
            <p:ph type="pic" sz="quarter" idx="13"/>
          </p:nvPr>
        </p:nvSpPr>
        <p:spPr>
          <a:xfrm>
            <a:off x="5180013" y="228600"/>
            <a:ext cx="6781800" cy="5715000"/>
          </a:xfrm>
          <a:prstGeom prst="round1Rect">
            <a:avLst>
              <a:gd name="adj" fmla="val 5636"/>
            </a:avLst>
          </a:prstGeom>
          <a:solidFill>
            <a:schemeClr val="bg2"/>
          </a:solidFill>
        </p:spPr>
        <p:txBody>
          <a:bodyPr tIns="914400"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871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876"/>
            <a:ext cx="12188952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7451144" y="0"/>
            <a:ext cx="4737681" cy="64770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V="1">
            <a:off x="219973" y="234351"/>
            <a:ext cx="7237410" cy="60140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6477000"/>
            <a:ext cx="121889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5638801" cy="4191000"/>
          </a:xfrm>
        </p:spPr>
        <p:txBody>
          <a:bodyPr anchor="b">
            <a:noAutofit/>
          </a:bodyPr>
          <a:lstStyle>
            <a:lvl1pPr algn="l" latinLnBrk="0">
              <a:defRPr lang="zh-TW" sz="54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5029200"/>
            <a:ext cx="5638800" cy="9144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3813" y="1981200"/>
            <a:ext cx="4648201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46811" y="1981200"/>
            <a:ext cx="4648203" cy="4191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TW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93813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 baseline="0"/>
            </a:lvl8pPr>
            <a:lvl9pPr marL="2057400" latinLnBrk="0">
              <a:defRPr lang="zh-TW" sz="1600" baseline="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49862" y="1981200"/>
            <a:ext cx="4645152" cy="7620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4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49862" y="2819400"/>
            <a:ext cx="4645152" cy="3352800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marL="1143000" latinLnBrk="0">
              <a:defRPr lang="zh-TW" sz="1600"/>
            </a:lvl5pPr>
            <a:lvl6pPr marL="1371600" latinLnBrk="0">
              <a:defRPr lang="zh-TW" sz="1600"/>
            </a:lvl6pPr>
            <a:lvl7pPr marL="1600200" latinLnBrk="0">
              <a:defRPr lang="zh-TW" sz="1600"/>
            </a:lvl7pPr>
            <a:lvl8pPr marL="1828800" latinLnBrk="0">
              <a:defRPr lang="zh-TW" sz="1600"/>
            </a:lvl8pPr>
            <a:lvl9pPr marL="2057400"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172200"/>
            <a:ext cx="12188952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2" y="0"/>
            <a:ext cx="12188952" cy="61722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 bwMode="ltGray">
          <a:xfrm rot="10800000" flipH="1" flipV="1">
            <a:off x="4722814" y="234351"/>
            <a:ext cx="7237538" cy="5709249"/>
          </a:xfrm>
          <a:prstGeom prst="round1Rect">
            <a:avLst>
              <a:gd name="adj" fmla="val 58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1" name="矩形 10"/>
          <p:cNvSpPr/>
          <p:nvPr/>
        </p:nvSpPr>
        <p:spPr>
          <a:xfrm>
            <a:off x="0" y="1"/>
            <a:ext cx="4722811" cy="6172200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197" y="234351"/>
            <a:ext cx="3773863" cy="4642450"/>
          </a:xfrm>
        </p:spPr>
        <p:txBody>
          <a:bodyPr anchor="b">
            <a:normAutofit/>
          </a:bodyPr>
          <a:lstStyle>
            <a:lvl1pPr algn="l" latinLnBrk="0">
              <a:defRPr lang="zh-TW" sz="4400" b="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81983" y="5029199"/>
            <a:ext cx="3782586" cy="914401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pPr/>
              <a:t>‹#›</a:t>
            </a:fld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5139" y="465285"/>
            <a:ext cx="6786614" cy="5249716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477000"/>
            <a:ext cx="11960352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11960352" y="6477000"/>
            <a:ext cx="228473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TW"/>
          </a:p>
        </p:txBody>
      </p:sp>
      <p:sp>
        <p:nvSpPr>
          <p:cNvPr id="7" name="矩形 6"/>
          <p:cNvSpPr/>
          <p:nvPr/>
        </p:nvSpPr>
        <p:spPr>
          <a:xfrm>
            <a:off x="1" y="0"/>
            <a:ext cx="12188825" cy="6477000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 lang="zh-TW"/>
          </a:p>
        </p:txBody>
      </p:sp>
      <p:sp>
        <p:nvSpPr>
          <p:cNvPr id="10" name="圓角化單一角落矩形 9"/>
          <p:cNvSpPr/>
          <p:nvPr/>
        </p:nvSpPr>
        <p:spPr>
          <a:xfrm>
            <a:off x="0" y="228600"/>
            <a:ext cx="11961877" cy="6248400"/>
          </a:xfrm>
          <a:prstGeom prst="round1Rect">
            <a:avLst>
              <a:gd name="adj" fmla="val 458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93813" y="563562"/>
            <a:ext cx="9601200" cy="118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1981200"/>
            <a:ext cx="960120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913811" y="6248400"/>
            <a:ext cx="1091459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pPr/>
              <a:t>2019/5/28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93813" y="6248400"/>
            <a:ext cx="7467598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133011" y="6248400"/>
            <a:ext cx="762003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9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pPr/>
              <a:t>‹#›</a:t>
            </a:fld>
            <a:endParaRPr 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3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40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lang="zh-TW">
          <a:solidFill>
            <a:schemeClr val="tx2"/>
          </a:solidFill>
        </a:defRPr>
      </a:lvl2pPr>
      <a:lvl3pPr eaLnBrk="1" latinLnBrk="0" hangingPunct="1">
        <a:defRPr lang="zh-TW">
          <a:solidFill>
            <a:schemeClr val="tx2"/>
          </a:solidFill>
        </a:defRPr>
      </a:lvl3pPr>
      <a:lvl4pPr eaLnBrk="1" latinLnBrk="0" hangingPunct="1">
        <a:defRPr lang="zh-TW">
          <a:solidFill>
            <a:schemeClr val="tx2"/>
          </a:solidFill>
        </a:defRPr>
      </a:lvl4pPr>
      <a:lvl5pPr eaLnBrk="1" latinLnBrk="0" hangingPunct="1">
        <a:defRPr lang="zh-TW">
          <a:solidFill>
            <a:schemeClr val="tx2"/>
          </a:solidFill>
        </a:defRPr>
      </a:lvl5pPr>
      <a:lvl6pPr eaLnBrk="1" latinLnBrk="0" hangingPunct="1">
        <a:defRPr lang="zh-TW">
          <a:solidFill>
            <a:schemeClr val="tx2"/>
          </a:solidFill>
        </a:defRPr>
      </a:lvl6pPr>
      <a:lvl7pPr eaLnBrk="1" latinLnBrk="0" hangingPunct="1">
        <a:defRPr lang="zh-TW">
          <a:solidFill>
            <a:schemeClr val="tx2"/>
          </a:solidFill>
        </a:defRPr>
      </a:lvl7pPr>
      <a:lvl8pPr eaLnBrk="1" latinLnBrk="0" hangingPunct="1">
        <a:defRPr lang="zh-TW">
          <a:solidFill>
            <a:schemeClr val="tx2"/>
          </a:solidFill>
        </a:defRPr>
      </a:lvl8pPr>
      <a:lvl9pPr eaLnBrk="1" latinLnBrk="0" hangingPunct="1">
        <a:defRPr lang="zh-TW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學習</a:t>
            </a:r>
            <a:r>
              <a:rPr lang="en-US" altLang="zh-TW" sz="15000" dirty="0" smtClean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15000" dirty="0" smtClean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15000" dirty="0">
                <a:latin typeface="Microsoft JhengHei" pitchFamily="34" charset="-120"/>
                <a:ea typeface="Microsoft JhengHei" pitchFamily="34" charset="-120"/>
              </a:rPr>
              <a:t>歷程</a:t>
            </a:r>
            <a:endParaRPr lang="zh-TW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Microsoft JhengHei" pitchFamily="34" charset="-120"/>
                <a:ea typeface="Microsoft JhengHei" pitchFamily="34" charset="-120"/>
              </a:rPr>
              <a:t>景美女中  溫貝琳</a:t>
            </a:r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66456" y="2492896"/>
            <a:ext cx="5109091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展現學生學習歷程</a:t>
            </a:r>
            <a:endParaRPr lang="zh-TW" altLang="en-US" sz="4800" dirty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08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數位設計班\一真照片\一真學習檔案\DSC01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6136322" cy="61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3" y="332656"/>
            <a:ext cx="5117324" cy="613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5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數位設計班\一真照片\一真學習檔案\DSC016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25"/>
          <a:stretch/>
        </p:blipFill>
        <p:spPr bwMode="auto">
          <a:xfrm>
            <a:off x="6115029" y="362496"/>
            <a:ext cx="5147332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數位設計班\一真照片\學習檔案\DSC042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/>
          <a:stretch/>
        </p:blipFill>
        <p:spPr bwMode="auto">
          <a:xfrm>
            <a:off x="853440" y="305624"/>
            <a:ext cx="4710092" cy="59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數位設計班\一真照片\學習檔案\DSC042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4" y="641024"/>
            <a:ext cx="4896544" cy="58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數位設計班\一真照片\一真學習檔案\DSC016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550"/>
          <a:stretch/>
        </p:blipFill>
        <p:spPr bwMode="auto">
          <a:xfrm>
            <a:off x="549796" y="641024"/>
            <a:ext cx="527485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3" y="598028"/>
            <a:ext cx="5896625" cy="589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數位設計班\一真照片\一真學習檔案\DSC01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28" y="620688"/>
            <a:ext cx="587574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數位設計班\一真照片\學習檔案\DSC042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58" y="764704"/>
            <a:ext cx="9708340" cy="54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學習</a:t>
            </a:r>
            <a:r>
              <a:rPr lang="en-US" altLang="zh-TW" sz="15000" dirty="0" smtClean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15000" dirty="0" smtClean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15000" dirty="0">
                <a:latin typeface="Microsoft JhengHei" pitchFamily="34" charset="-120"/>
                <a:ea typeface="Microsoft JhengHei" pitchFamily="34" charset="-120"/>
              </a:rPr>
              <a:t>歷程</a:t>
            </a:r>
            <a:endParaRPr lang="zh-TW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66456" y="2492896"/>
            <a:ext cx="38779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教師如何開始</a:t>
            </a:r>
            <a:endParaRPr lang="zh-TW" altLang="en-US" sz="4800" dirty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6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行動研究</a:t>
            </a:r>
            <a:endParaRPr lang="zh-TW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66456" y="2492896"/>
            <a:ext cx="3877985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在教學行動中</a:t>
            </a:r>
            <a:endParaRPr lang="en-US" altLang="zh-TW" sz="48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r>
              <a:rPr lang="zh-TW" altLang="en-US" sz="48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滾動省思研究</a:t>
            </a:r>
            <a:endParaRPr lang="zh-TW" altLang="en-US" sz="4800" dirty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91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68" y="430560"/>
            <a:ext cx="3889585" cy="533446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21803" y="1412776"/>
            <a:ext cx="4190999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社區市集</a:t>
            </a:r>
            <a:endParaRPr lang="zh-TW" altLang="en-US" sz="15000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45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687" y="471007"/>
            <a:ext cx="9903418" cy="1478185"/>
          </a:xfrm>
        </p:spPr>
        <p:txBody>
          <a:bodyPr>
            <a:normAutofit/>
          </a:bodyPr>
          <a:lstStyle/>
          <a:p>
            <a:pPr algn="ctr"/>
            <a:r>
              <a:rPr lang="zh-TW" altLang="en-US" sz="6598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教學行動研究</a:t>
            </a:r>
            <a:endParaRPr lang="zh-TW" altLang="en-US" sz="6598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10236" y="2348880"/>
            <a:ext cx="3289452" cy="3540792"/>
          </a:xfrm>
        </p:spPr>
        <p:txBody>
          <a:bodyPr>
            <a:noAutofit/>
          </a:bodyPr>
          <a:lstStyle/>
          <a:p>
            <a:r>
              <a:rPr lang="zh-TW" altLang="en-US" sz="3999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設定主題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課程架構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歷程紀錄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學生回饋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教師省思</a:t>
            </a:r>
          </a:p>
        </p:txBody>
      </p:sp>
    </p:spTree>
    <p:extLst>
      <p:ext uri="{BB962C8B-B14F-4D97-AF65-F5344CB8AC3E}">
        <p14:creationId xmlns:p14="http://schemas.microsoft.com/office/powerpoint/2010/main" val="38876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10236" y="188640"/>
            <a:ext cx="7431467" cy="61863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B0F0"/>
                </a:solidFill>
              </a:rPr>
              <a:t>壹、「好樣生活 頭家市集」計畫</a:t>
            </a:r>
            <a:r>
              <a:rPr lang="zh-TW" altLang="en-US" sz="2400" b="1" dirty="0" smtClean="0">
                <a:solidFill>
                  <a:srgbClr val="00B0F0"/>
                </a:solidFill>
              </a:rPr>
              <a:t>緣起</a:t>
            </a:r>
            <a:endParaRPr lang="en-US" altLang="zh-TW" sz="2400" b="1" dirty="0" smtClean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B0F0"/>
                </a:solidFill>
              </a:rPr>
              <a:t>貳、關於校內教師社群的課程發</a:t>
            </a:r>
            <a:r>
              <a:rPr lang="zh-TW" altLang="en-US" sz="2400" b="1" dirty="0" smtClean="0">
                <a:solidFill>
                  <a:srgbClr val="00B0F0"/>
                </a:solidFill>
              </a:rPr>
              <a:t>想</a:t>
            </a:r>
            <a:endParaRPr lang="en-US" altLang="zh-TW" sz="2400" b="1" dirty="0" smtClean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B0F0"/>
                </a:solidFill>
              </a:rPr>
              <a:t>參、關於永續社區的社群</a:t>
            </a:r>
            <a:r>
              <a:rPr lang="zh-TW" altLang="en-US" sz="2400" b="1" dirty="0" smtClean="0">
                <a:solidFill>
                  <a:srgbClr val="00B0F0"/>
                </a:solidFill>
              </a:rPr>
              <a:t>連結</a:t>
            </a:r>
            <a:endParaRPr lang="en-US" altLang="zh-TW" sz="2400" b="1" dirty="0" smtClean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B0F0"/>
                </a:solidFill>
              </a:rPr>
              <a:t>肆、關於學生小組社</a:t>
            </a:r>
            <a:r>
              <a:rPr lang="zh-TW" altLang="en-US" sz="2400" b="1" dirty="0" smtClean="0">
                <a:solidFill>
                  <a:srgbClr val="00B0F0"/>
                </a:solidFill>
              </a:rPr>
              <a:t>群</a:t>
            </a:r>
            <a:endParaRPr lang="en-US" altLang="zh-TW" sz="2400" b="1" dirty="0" smtClean="0">
              <a:solidFill>
                <a:srgbClr val="00B0F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B050"/>
                </a:solidFill>
              </a:rPr>
              <a:t>伍、整學期課程單元規劃</a:t>
            </a:r>
            <a:r>
              <a:rPr lang="zh-TW" altLang="en-US" sz="2400" b="1" dirty="0" smtClean="0">
                <a:solidFill>
                  <a:srgbClr val="00B050"/>
                </a:solidFill>
              </a:rPr>
              <a:t>表</a:t>
            </a:r>
            <a:endParaRPr lang="en-US" altLang="zh-TW" sz="24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</a:rPr>
              <a:t>陸、課程內容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說明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</a:rPr>
              <a:t>柒、課堂外的學習</a:t>
            </a:r>
            <a:r>
              <a:rPr lang="zh-TW" altLang="en-US" sz="2400" b="1" dirty="0" smtClean="0">
                <a:solidFill>
                  <a:srgbClr val="C00000"/>
                </a:solidFill>
              </a:rPr>
              <a:t>風景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一</a:t>
            </a:r>
            <a:r>
              <a:rPr lang="zh-TW" altLang="en-US" sz="2400" dirty="0" smtClean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、學生</a:t>
            </a:r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社區美食商家田野</a:t>
            </a:r>
            <a:r>
              <a:rPr lang="zh-TW" altLang="en-US" sz="2400" dirty="0" smtClean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調查</a:t>
            </a:r>
            <a:endParaRPr lang="en-US" altLang="zh-TW" sz="2400" dirty="0" smtClean="0">
              <a:solidFill>
                <a:srgbClr val="C00000"/>
              </a:solidFill>
              <a:latin typeface="Adobe 楷体 Std R" panose="02020400000000000000" pitchFamily="18" charset="-128"/>
              <a:ea typeface="Adobe 楷体 Std R" panose="02020400000000000000" pitchFamily="18" charset="-128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二</a:t>
            </a:r>
            <a:r>
              <a:rPr lang="zh-TW" altLang="en-US" sz="2400" dirty="0" smtClean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、關於</a:t>
            </a:r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好</a:t>
            </a:r>
            <a:r>
              <a:rPr lang="en-US" altLang="zh-TW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YOUNG </a:t>
            </a:r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生活頭家市集</a:t>
            </a:r>
            <a:r>
              <a:rPr lang="en-US" altLang="zh-TW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-</a:t>
            </a:r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宣傳主視覺</a:t>
            </a:r>
            <a:r>
              <a:rPr lang="zh-TW" altLang="en-US" sz="2400" dirty="0" smtClean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設計</a:t>
            </a:r>
            <a:endParaRPr lang="en-US" altLang="zh-TW" sz="2400" dirty="0" smtClean="0">
              <a:solidFill>
                <a:srgbClr val="C00000"/>
              </a:solidFill>
              <a:latin typeface="Adobe 楷体 Std R" panose="02020400000000000000" pitchFamily="18" charset="-128"/>
              <a:ea typeface="Adobe 楷体 Std R" panose="02020400000000000000" pitchFamily="18" charset="-128"/>
            </a:endParaRPr>
          </a:p>
          <a:p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三</a:t>
            </a:r>
            <a:r>
              <a:rPr lang="zh-TW" altLang="en-US" sz="2400" dirty="0" smtClean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、關於</a:t>
            </a:r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「好</a:t>
            </a:r>
            <a:r>
              <a:rPr lang="en-US" altLang="zh-TW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YOUNG</a:t>
            </a:r>
            <a:r>
              <a:rPr lang="zh-TW" altLang="en-US" sz="2400" dirty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生活頭家市集」活動</a:t>
            </a:r>
            <a:r>
              <a:rPr lang="zh-TW" altLang="en-US" sz="2400" dirty="0" smtClean="0">
                <a:solidFill>
                  <a:srgbClr val="C00000"/>
                </a:solidFill>
                <a:latin typeface="Adobe 楷体 Std R" panose="02020400000000000000" pitchFamily="18" charset="-128"/>
                <a:ea typeface="Adobe 楷体 Std R" panose="02020400000000000000" pitchFamily="18" charset="-128"/>
              </a:rPr>
              <a:t>宣傳</a:t>
            </a:r>
            <a:endParaRPr lang="en-US" altLang="zh-TW" sz="2400" dirty="0" smtClean="0">
              <a:solidFill>
                <a:srgbClr val="C00000"/>
              </a:solidFill>
              <a:latin typeface="Adobe 楷体 Std R" panose="02020400000000000000" pitchFamily="18" charset="-128"/>
              <a:ea typeface="Adobe 楷体 Std R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</a:rPr>
              <a:t>捌、當天活動成果</a:t>
            </a:r>
            <a:endParaRPr lang="en-US" altLang="zh-TW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7030A0"/>
                </a:solidFill>
              </a:rPr>
              <a:t>玖、學生及教師心得回饋</a:t>
            </a:r>
          </a:p>
        </p:txBody>
      </p:sp>
      <p:sp>
        <p:nvSpPr>
          <p:cNvPr id="10" name="內容版面配置區 4"/>
          <p:cNvSpPr txBox="1">
            <a:spLocks/>
          </p:cNvSpPr>
          <p:nvPr/>
        </p:nvSpPr>
        <p:spPr>
          <a:xfrm>
            <a:off x="1485900" y="908720"/>
            <a:ext cx="3289452" cy="35407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90000"/>
              <a:buFont typeface="Arial" pitchFamily="34" charset="0"/>
              <a:buNone/>
              <a:defRPr lang="zh-TW" sz="20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None/>
              <a:defRPr lang="zh-TW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設定主題</a:t>
            </a:r>
          </a:p>
          <a:p>
            <a:pPr>
              <a:lnSpc>
                <a:spcPct val="150000"/>
              </a:lnSpc>
            </a:pP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課程架構</a:t>
            </a:r>
          </a:p>
          <a:p>
            <a:pPr>
              <a:lnSpc>
                <a:spcPct val="150000"/>
              </a:lnSpc>
            </a:pP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歷程紀錄</a:t>
            </a:r>
          </a:p>
          <a:p>
            <a:pPr>
              <a:lnSpc>
                <a:spcPct val="150000"/>
              </a:lnSpc>
            </a:pP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學生回饋</a:t>
            </a:r>
          </a:p>
          <a:p>
            <a:pPr>
              <a:lnSpc>
                <a:spcPct val="150000"/>
              </a:lnSpc>
            </a:pP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教師省思</a:t>
            </a:r>
            <a:endParaRPr lang="zh-TW" altLang="en-US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29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21804" y="1380793"/>
            <a:ext cx="4190999" cy="3886200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知識遞移</a:t>
            </a:r>
            <a:endParaRPr lang="zh-TW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590265" y="2492896"/>
            <a:ext cx="4472699" cy="22159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3800" dirty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KTAV</a:t>
            </a:r>
            <a:endParaRPr lang="zh-TW" altLang="en-US" sz="13800" dirty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8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1687" y="471007"/>
            <a:ext cx="9903418" cy="1478185"/>
          </a:xfrm>
        </p:spPr>
        <p:txBody>
          <a:bodyPr>
            <a:normAutofit/>
          </a:bodyPr>
          <a:lstStyle/>
          <a:p>
            <a:pPr algn="ctr"/>
            <a:r>
              <a:rPr lang="zh-TW" altLang="en-US" sz="6598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學生歷程檔案</a:t>
            </a:r>
            <a:endParaRPr lang="zh-TW" altLang="en-US" sz="6598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10236" y="2348880"/>
            <a:ext cx="3289452" cy="3540792"/>
          </a:xfrm>
        </p:spPr>
        <p:txBody>
          <a:bodyPr>
            <a:noAutofit/>
          </a:bodyPr>
          <a:lstStyle/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創作主題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歷程紀錄</a:t>
            </a:r>
            <a:endParaRPr lang="en-US" altLang="zh-TW" sz="3999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成果說明</a:t>
            </a:r>
            <a:endParaRPr lang="en-US" altLang="zh-TW" sz="3999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學習回饋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495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981844" y="-26000"/>
            <a:ext cx="4190999" cy="3886200"/>
          </a:xfrm>
        </p:spPr>
        <p:txBody>
          <a:bodyPr/>
          <a:lstStyle/>
          <a:p>
            <a:r>
              <a:rPr lang="zh-TW" altLang="en-US" dirty="0" smtClean="0"/>
              <a:t>教師工作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446340" y="2991624"/>
            <a:ext cx="6120586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6600" b="1" dirty="0" smtClean="0"/>
              <a:t>課程設計脈絡化</a:t>
            </a:r>
            <a:endParaRPr lang="zh-TW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9385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2000" dirty="0" smtClean="0">
                <a:latin typeface="Microsoft JhengHei" pitchFamily="34" charset="-120"/>
                <a:ea typeface="Microsoft JhengHei" pitchFamily="34" charset="-120"/>
              </a:rPr>
              <a:t>課程設計</a:t>
            </a:r>
            <a:endParaRPr lang="en-US" sz="12000" dirty="0">
              <a:latin typeface="Microsoft JhengHei" pitchFamily="34" charset="-120"/>
              <a:ea typeface="Microsoft JhengHei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091035"/>
              </p:ext>
            </p:extLst>
          </p:nvPr>
        </p:nvGraphicFramePr>
        <p:xfrm>
          <a:off x="4945063" y="465138"/>
          <a:ext cx="6786562" cy="524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188640"/>
            <a:ext cx="3672408" cy="59743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7410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2000" dirty="0" smtClean="0">
                <a:latin typeface="Microsoft JhengHei" pitchFamily="34" charset="-120"/>
                <a:ea typeface="Microsoft JhengHei" pitchFamily="34" charset="-120"/>
              </a:rPr>
              <a:t>歷程</a:t>
            </a:r>
            <a:r>
              <a:rPr lang="en-US" altLang="zh-TW" sz="12000" dirty="0" smtClean="0">
                <a:latin typeface="Microsoft JhengHei" pitchFamily="34" charset="-120"/>
                <a:ea typeface="Microsoft JhengHei" pitchFamily="34" charset="-120"/>
              </a:rPr>
              <a:t/>
            </a:r>
            <a:br>
              <a:rPr lang="en-US" altLang="zh-TW" sz="12000" dirty="0" smtClean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12000" dirty="0" smtClean="0">
                <a:latin typeface="Microsoft JhengHei" pitchFamily="34" charset="-120"/>
                <a:ea typeface="Microsoft JhengHei" pitchFamily="34" charset="-120"/>
              </a:rPr>
              <a:t>收</a:t>
            </a:r>
            <a:r>
              <a:rPr lang="zh-TW" altLang="en-US" sz="12000" dirty="0">
                <a:latin typeface="Microsoft JhengHei" pitchFamily="34" charset="-120"/>
                <a:ea typeface="Microsoft JhengHei" pitchFamily="34" charset="-120"/>
              </a:rPr>
              <a:t>集</a:t>
            </a:r>
            <a:endParaRPr lang="en-US" sz="12000" dirty="0">
              <a:latin typeface="Microsoft JhengHei" pitchFamily="34" charset="-120"/>
              <a:ea typeface="Microsoft JhengHei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187857"/>
              </p:ext>
            </p:extLst>
          </p:nvPr>
        </p:nvGraphicFramePr>
        <p:xfrm>
          <a:off x="4945063" y="465138"/>
          <a:ext cx="6786562" cy="524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1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2000" dirty="0" smtClean="0">
                <a:latin typeface="Microsoft JhengHei" pitchFamily="34" charset="-120"/>
                <a:ea typeface="Microsoft JhengHei" pitchFamily="34" charset="-120"/>
              </a:rPr>
              <a:t>影像紀錄</a:t>
            </a:r>
            <a:endParaRPr lang="en-US" sz="12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26260" y="548680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上課照片</a:t>
            </a:r>
            <a:endParaRPr lang="zh-TW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4726260" y="3861048"/>
            <a:ext cx="190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/>
              <a:t>成果照片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825" y="234351"/>
            <a:ext cx="3672408" cy="34362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097" y="3861048"/>
            <a:ext cx="534500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2000" dirty="0" smtClean="0">
                <a:latin typeface="Microsoft JhengHei" pitchFamily="34" charset="-120"/>
                <a:ea typeface="Microsoft JhengHei" pitchFamily="34" charset="-120"/>
              </a:rPr>
              <a:t>課程筆記</a:t>
            </a:r>
            <a:endParaRPr lang="en-US" sz="12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26260" y="548680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課堂筆記</a:t>
            </a:r>
            <a:endParaRPr lang="en-US" altLang="zh-TW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學習單</a:t>
            </a:r>
            <a:endParaRPr lang="zh-TW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4726260" y="4289559"/>
            <a:ext cx="190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圖像紀錄</a:t>
            </a:r>
            <a:endParaRPr lang="zh-TW" altLang="en-US" sz="28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332656"/>
            <a:ext cx="4680520" cy="624069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453" y="1502787"/>
            <a:ext cx="2011854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12000" dirty="0" smtClean="0">
                <a:latin typeface="Microsoft JhengHei" pitchFamily="34" charset="-120"/>
                <a:ea typeface="Microsoft JhengHei" pitchFamily="34" charset="-120"/>
              </a:rPr>
              <a:t>省思心得</a:t>
            </a:r>
            <a:endParaRPr lang="en-US" sz="12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26260" y="548680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dirty="0" err="1" smtClean="0"/>
              <a:t>google</a:t>
            </a:r>
            <a:r>
              <a:rPr lang="zh-TW" altLang="en-US" sz="2800" dirty="0" smtClean="0"/>
              <a:t>表單</a:t>
            </a:r>
            <a:endParaRPr lang="zh-TW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4726260" y="3413800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學習歷程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635" y="3659386"/>
            <a:ext cx="2132242" cy="284088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00" y="1208231"/>
            <a:ext cx="5688632" cy="212546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3643857"/>
            <a:ext cx="2160720" cy="28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56" y="284837"/>
            <a:ext cx="1164929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981844" y="-26000"/>
            <a:ext cx="4190999" cy="3886200"/>
          </a:xfrm>
        </p:spPr>
        <p:txBody>
          <a:bodyPr/>
          <a:lstStyle/>
          <a:p>
            <a:r>
              <a:rPr lang="zh-TW" altLang="en-US" dirty="0" smtClean="0"/>
              <a:t>教師工作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518348" y="2996952"/>
            <a:ext cx="6120586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6600" b="1" dirty="0" smtClean="0"/>
              <a:t>問題設計脈絡化</a:t>
            </a:r>
            <a:endParaRPr lang="zh-TW" altLang="en-US" sz="66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6741599" y="1844824"/>
            <a:ext cx="3674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4000" dirty="0" err="1" smtClean="0"/>
              <a:t>google</a:t>
            </a:r>
            <a:r>
              <a:rPr lang="zh-TW" altLang="en-US" sz="4000" dirty="0" smtClean="0"/>
              <a:t>表單設</a:t>
            </a:r>
            <a:r>
              <a:rPr lang="zh-TW" altLang="en-US" sz="4000" dirty="0"/>
              <a:t>計</a:t>
            </a:r>
            <a:endParaRPr lang="en-US" altLang="zh-TW" sz="4000" dirty="0" smtClean="0"/>
          </a:p>
        </p:txBody>
      </p:sp>
    </p:spTree>
    <p:extLst>
      <p:ext uri="{BB962C8B-B14F-4D97-AF65-F5344CB8AC3E}">
        <p14:creationId xmlns:p14="http://schemas.microsoft.com/office/powerpoint/2010/main" val="40548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Microsoft JhengHei" pitchFamily="34" charset="-120"/>
                <a:ea typeface="Microsoft JhengHei" pitchFamily="34" charset="-120"/>
              </a:rPr>
              <a:t>筆記摘要</a:t>
            </a:r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993" y="44624"/>
            <a:ext cx="8075832" cy="612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latin typeface="Adobe 黑体 Std R" pitchFamily="34" charset="-128"/>
                <a:ea typeface="Adobe 黑体 Std R" pitchFamily="34" charset="-128"/>
              </a:rPr>
              <a:t>「知識遞移」</a:t>
            </a:r>
            <a:r>
              <a:rPr lang="en-US" altLang="zh-TW" sz="5400" dirty="0" smtClean="0">
                <a:latin typeface="Adobe 黑体 Std R" pitchFamily="34" charset="-128"/>
                <a:ea typeface="Adobe 黑体 Std R" pitchFamily="34" charset="-128"/>
              </a:rPr>
              <a:t>&amp;</a:t>
            </a:r>
            <a:r>
              <a:rPr lang="zh-TW" altLang="en-US" sz="5400" dirty="0">
                <a:latin typeface="Adobe 黑体 Std R" pitchFamily="34" charset="-128"/>
                <a:ea typeface="Adobe 黑体 Std R" pitchFamily="34" charset="-128"/>
              </a:rPr>
              <a:t> 「</a:t>
            </a:r>
            <a:r>
              <a:rPr lang="en-US" altLang="zh-TW" sz="5400" dirty="0">
                <a:solidFill>
                  <a:schemeClr val="accent3"/>
                </a:solidFill>
                <a:latin typeface="Adobe 黑体 Std R" pitchFamily="34" charset="-128"/>
                <a:ea typeface="Adobe 黑体 Std R" pitchFamily="34" charset="-128"/>
              </a:rPr>
              <a:t>KTAV</a:t>
            </a:r>
            <a:r>
              <a:rPr lang="zh-TW" altLang="en-US" sz="5400" dirty="0" smtClean="0">
                <a:latin typeface="Adobe 黑体 Std R" pitchFamily="34" charset="-128"/>
                <a:ea typeface="Adobe 黑体 Std R" pitchFamily="34" charset="-128"/>
              </a:rPr>
              <a:t>」</a:t>
            </a:r>
            <a:endParaRPr lang="zh-TW" altLang="en-US" sz="5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7788" y="4149080"/>
            <a:ext cx="11089231" cy="214016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是教師能將自己身上的</a:t>
            </a:r>
            <a:r>
              <a:rPr lang="zh-TW" altLang="en-US" sz="2800" dirty="0" smtClean="0">
                <a:solidFill>
                  <a:srgbClr val="C00000"/>
                </a:solidFill>
                <a:latin typeface="Adobe 黑体 Std R" pitchFamily="34" charset="-128"/>
                <a:ea typeface="Adobe 黑体 Std R" pitchFamily="34" charset="-128"/>
              </a:rPr>
              <a:t>知識</a:t>
            </a:r>
            <a:r>
              <a:rPr lang="zh-TW" altLang="en-US" sz="2800" dirty="0" smtClean="0">
                <a:solidFill>
                  <a:schemeClr val="accent3"/>
                </a:solidFill>
                <a:latin typeface="Adobe 黑体 Std R" pitchFamily="34" charset="-128"/>
                <a:ea typeface="Adobe 黑体 Std R" pitchFamily="34" charset="-128"/>
              </a:rPr>
              <a:t>「遞送、轉移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」</a:t>
            </a: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到學生身上，學生知道、了解這些知識，並且</a:t>
            </a:r>
            <a:r>
              <a:rPr lang="zh-TW" altLang="en-US" sz="2800" dirty="0" smtClean="0">
                <a:solidFill>
                  <a:schemeClr val="accent3"/>
                </a:solidFill>
                <a:latin typeface="Adobe 黑体 Std R" pitchFamily="34" charset="-128"/>
                <a:ea typeface="Adobe 黑体 Std R" pitchFamily="34" charset="-128"/>
              </a:rPr>
              <a:t>會「操作運用」這些知識裡的</a:t>
            </a:r>
            <a:r>
              <a:rPr lang="zh-TW" altLang="en-US" sz="2800" dirty="0" smtClean="0">
                <a:solidFill>
                  <a:srgbClr val="C00000"/>
                </a:solidFill>
                <a:latin typeface="Adobe 黑体 Std R" pitchFamily="34" charset="-128"/>
                <a:ea typeface="Adobe 黑体 Std R" pitchFamily="34" charset="-128"/>
              </a:rPr>
              <a:t>技術</a:t>
            </a: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，成為</a:t>
            </a:r>
            <a:r>
              <a:rPr lang="zh-TW" altLang="en-US" sz="2800" dirty="0" smtClean="0">
                <a:solidFill>
                  <a:schemeClr val="accent5"/>
                </a:solidFill>
                <a:latin typeface="Adobe 黑体 Std R" pitchFamily="34" charset="-128"/>
                <a:ea typeface="Adobe 黑体 Std R" pitchFamily="34" charset="-128"/>
              </a:rPr>
              <a:t>帶著走的</a:t>
            </a:r>
            <a:r>
              <a:rPr lang="zh-TW" altLang="en-US" sz="2800" dirty="0" smtClean="0">
                <a:solidFill>
                  <a:srgbClr val="C00000"/>
                </a:solidFill>
                <a:latin typeface="Adobe 黑体 Std R" pitchFamily="34" charset="-128"/>
                <a:ea typeface="Adobe 黑体 Std R" pitchFamily="34" charset="-128"/>
              </a:rPr>
              <a:t>能力</a:t>
            </a: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，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能力實踐往往</a:t>
            </a:r>
            <a:r>
              <a:rPr lang="zh-TW" altLang="en-US" sz="2800" dirty="0" smtClean="0">
                <a:solidFill>
                  <a:schemeClr val="accent3"/>
                </a:solidFill>
                <a:latin typeface="Adobe 黑体 Std R" pitchFamily="34" charset="-128"/>
                <a:ea typeface="Adobe 黑体 Std R" pitchFamily="34" charset="-128"/>
              </a:rPr>
              <a:t>用作品表現成為</a:t>
            </a:r>
            <a:r>
              <a:rPr lang="zh-TW" altLang="en-US" sz="2800" dirty="0" smtClean="0">
                <a:solidFill>
                  <a:srgbClr val="C00000"/>
                </a:solidFill>
                <a:latin typeface="Adobe 黑体 Std R" pitchFamily="34" charset="-128"/>
                <a:ea typeface="Adobe 黑体 Std R" pitchFamily="34" charset="-128"/>
              </a:rPr>
              <a:t>有價值</a:t>
            </a:r>
            <a:r>
              <a:rPr lang="zh-TW" altLang="en-US" sz="2800" dirty="0" smtClean="0">
                <a:solidFill>
                  <a:schemeClr val="accent3"/>
                </a:solidFill>
                <a:latin typeface="Adobe 黑体 Std R" pitchFamily="34" charset="-128"/>
                <a:ea typeface="Adobe 黑体 Std R" pitchFamily="34" charset="-128"/>
              </a:rPr>
              <a:t>的行為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。</a:t>
            </a:r>
            <a:endParaRPr lang="zh-TW" altLang="en-US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76623860"/>
              </p:ext>
            </p:extLst>
          </p:nvPr>
        </p:nvGraphicFramePr>
        <p:xfrm>
          <a:off x="693812" y="2276872"/>
          <a:ext cx="10685952" cy="191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621804" y="1938183"/>
            <a:ext cx="2386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</a:rPr>
              <a:t>Knowledge</a:t>
            </a:r>
            <a:endParaRPr lang="zh-TW" alt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11263" y="1938183"/>
            <a:ext cx="2223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6E7588">
                    <a:lumMod val="75000"/>
                  </a:srgbClr>
                </a:solidFill>
              </a:rPr>
              <a:t>Technique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6742484" y="1938183"/>
            <a:ext cx="1490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6E7588">
                    <a:lumMod val="75000"/>
                  </a:srgbClr>
                </a:solidFill>
              </a:rPr>
              <a:t>Ability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9724071" y="1938183"/>
            <a:ext cx="1266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6E7588">
                    <a:lumMod val="75000"/>
                  </a:srgbClr>
                </a:solidFill>
              </a:rPr>
              <a:t>Value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42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Microsoft JhengHei" pitchFamily="34" charset="-120"/>
                <a:ea typeface="Microsoft JhengHei" pitchFamily="34" charset="-120"/>
              </a:rPr>
              <a:t>市集故事</a:t>
            </a:r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45" y="188640"/>
            <a:ext cx="8016311" cy="59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Microsoft JhengHei" pitchFamily="34" charset="-120"/>
                <a:ea typeface="Microsoft JhengHei" pitchFamily="34" charset="-120"/>
              </a:rPr>
              <a:t>省思心得</a:t>
            </a:r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91" y="188640"/>
            <a:ext cx="827538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教學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歷程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檔案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48" y="113224"/>
            <a:ext cx="4392488" cy="66474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462564" y="545272"/>
            <a:ext cx="4176464" cy="79208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課程說明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62564" y="1337360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過程影像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62564" y="4649728"/>
            <a:ext cx="2592288" cy="115212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課堂筆</a:t>
            </a:r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記</a:t>
            </a:r>
          </a:p>
        </p:txBody>
      </p:sp>
      <p:sp>
        <p:nvSpPr>
          <p:cNvPr id="13" name="矩形 12"/>
          <p:cNvSpPr/>
          <p:nvPr/>
        </p:nvSpPr>
        <p:spPr>
          <a:xfrm>
            <a:off x="7472724" y="5868928"/>
            <a:ext cx="2592288" cy="725016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教師回饋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097168" y="1368480"/>
            <a:ext cx="1541860" cy="5297472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學生心得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62564" y="118592"/>
            <a:ext cx="4176464" cy="426680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課程</a:t>
            </a:r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單</a:t>
            </a:r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元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944" y="116632"/>
            <a:ext cx="4392488" cy="66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2549" y="692696"/>
            <a:ext cx="4582214" cy="990599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學生學習歷程</a:t>
            </a:r>
            <a:endPara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64" y="1693599"/>
            <a:ext cx="3456732" cy="37188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404664"/>
            <a:ext cx="3889585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760413" y="1066800"/>
            <a:ext cx="4190999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dirty="0" smtClean="0"/>
              <a:t>學生</a:t>
            </a:r>
            <a:br>
              <a:rPr lang="zh-TW" altLang="en-US" dirty="0" smtClean="0"/>
            </a:br>
            <a:r>
              <a:rPr lang="zh-TW" altLang="en-US" dirty="0" smtClean="0"/>
              <a:t>歷程</a:t>
            </a:r>
            <a:br>
              <a:rPr lang="zh-TW" altLang="en-US" dirty="0" smtClean="0"/>
            </a:br>
            <a:r>
              <a:rPr lang="zh-TW" altLang="en-US" dirty="0" smtClean="0"/>
              <a:t>檔案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770" y="0"/>
            <a:ext cx="4608512" cy="68457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050" y="10160"/>
            <a:ext cx="4608512" cy="68457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679074" y="404664"/>
            <a:ext cx="1439674" cy="1080120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海報設計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63516" y="404664"/>
            <a:ext cx="2763544" cy="1080120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品牌介紹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80156" y="1512104"/>
            <a:ext cx="4174896" cy="220492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品牌之路</a:t>
            </a:r>
            <a:r>
              <a:rPr lang="en-US" altLang="zh-TW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</a:t>
            </a:r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歷程</a:t>
            </a:r>
            <a:r>
              <a:rPr lang="en-US" altLang="zh-TW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49676" y="3747304"/>
            <a:ext cx="4205376" cy="104984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困難與解決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69996" y="4814103"/>
            <a:ext cx="4205376" cy="1129495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活動心得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59836" y="5992663"/>
            <a:ext cx="4205376" cy="748705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未來省思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3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6382444" y="100014"/>
            <a:ext cx="5184576" cy="6757986"/>
            <a:chOff x="6094412" y="188640"/>
            <a:chExt cx="4808052" cy="626719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4412" y="188640"/>
              <a:ext cx="4804208" cy="3872483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256" y="4061123"/>
              <a:ext cx="4804208" cy="2394712"/>
            </a:xfrm>
            <a:prstGeom prst="rect">
              <a:avLst/>
            </a:prstGeom>
          </p:spPr>
        </p:pic>
      </p:grpSp>
      <p:grpSp>
        <p:nvGrpSpPr>
          <p:cNvPr id="10" name="群組 9"/>
          <p:cNvGrpSpPr/>
          <p:nvPr/>
        </p:nvGrpSpPr>
        <p:grpSpPr>
          <a:xfrm>
            <a:off x="477788" y="100014"/>
            <a:ext cx="5616626" cy="6686544"/>
            <a:chOff x="261762" y="352"/>
            <a:chExt cx="5691692" cy="685764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763" y="352"/>
              <a:ext cx="5691691" cy="4494676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762" y="4377756"/>
              <a:ext cx="5691692" cy="2480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4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4840368" y="2618092"/>
            <a:ext cx="2531526" cy="119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角落</a:t>
            </a:r>
            <a:endParaRPr lang="zh-TW" altLang="en-US" sz="72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547276" y="304800"/>
            <a:ext cx="2660447" cy="19264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校園</a:t>
            </a:r>
            <a:endParaRPr lang="en-US" altLang="zh-TW" sz="60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60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小精靈</a:t>
            </a:r>
            <a:endParaRPr lang="zh-TW" altLang="en-US" sz="60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向右箭號 9"/>
          <p:cNvSpPr/>
          <p:nvPr/>
        </p:nvSpPr>
        <p:spPr>
          <a:xfrm rot="13662475">
            <a:off x="4196260" y="2084502"/>
            <a:ext cx="668215" cy="526058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向下箭號 1"/>
          <p:cNvSpPr/>
          <p:nvPr/>
        </p:nvSpPr>
        <p:spPr>
          <a:xfrm>
            <a:off x="2685030" y="2253638"/>
            <a:ext cx="288250" cy="386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253" y="3948607"/>
            <a:ext cx="2480641" cy="2700762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685910" y="2646944"/>
            <a:ext cx="242726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美術</a:t>
            </a:r>
            <a:r>
              <a:rPr lang="en-US" altLang="zh-TW" sz="2800" dirty="0" smtClean="0">
                <a:latin typeface="Adobe 黑体 Std R" pitchFamily="34" charset="-128"/>
                <a:ea typeface="Adobe 黑体 Std R" pitchFamily="34" charset="-128"/>
              </a:rPr>
              <a:t>:</a:t>
            </a: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電腦繪圖</a:t>
            </a:r>
            <a:endParaRPr lang="zh-TW" altLang="en-US" sz="28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8" name="向下箭號 17"/>
          <p:cNvSpPr/>
          <p:nvPr/>
        </p:nvSpPr>
        <p:spPr>
          <a:xfrm>
            <a:off x="2660323" y="3176276"/>
            <a:ext cx="288250" cy="386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661203" y="3569582"/>
            <a:ext cx="242726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dobe 黑体 Std R" pitchFamily="34" charset="-128"/>
                <a:ea typeface="Adobe 黑体 Std R" pitchFamily="34" charset="-128"/>
              </a:defRPr>
            </a:lvl1pPr>
          </a:lstStyle>
          <a:p>
            <a:r>
              <a:rPr lang="zh-TW" altLang="en-US" dirty="0" smtClean="0"/>
              <a:t>國文</a:t>
            </a:r>
            <a:r>
              <a:rPr lang="en-US" altLang="zh-TW" dirty="0" smtClean="0"/>
              <a:t>:</a:t>
            </a:r>
            <a:r>
              <a:rPr lang="zh-TW" altLang="en-US" dirty="0"/>
              <a:t>角色形塑</a:t>
            </a:r>
          </a:p>
        </p:txBody>
      </p:sp>
      <p:sp>
        <p:nvSpPr>
          <p:cNvPr id="20" name="向下箭號 19"/>
          <p:cNvSpPr/>
          <p:nvPr/>
        </p:nvSpPr>
        <p:spPr>
          <a:xfrm>
            <a:off x="2668559" y="4115389"/>
            <a:ext cx="288250" cy="386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1669439" y="4508695"/>
            <a:ext cx="242726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dobe 黑体 Std R" pitchFamily="34" charset="-128"/>
                <a:ea typeface="Adobe 黑体 Std R" pitchFamily="34" charset="-128"/>
              </a:defRPr>
            </a:lvl1pPr>
          </a:lstStyle>
          <a:p>
            <a:r>
              <a:rPr lang="zh-TW" altLang="en-US" dirty="0" smtClean="0"/>
              <a:t>資訊</a:t>
            </a:r>
            <a:r>
              <a:rPr lang="en-US" altLang="zh-TW" dirty="0" smtClean="0"/>
              <a:t>:</a:t>
            </a:r>
            <a:r>
              <a:rPr lang="zh-TW" altLang="en-US" dirty="0"/>
              <a:t>動畫表情</a:t>
            </a:r>
          </a:p>
        </p:txBody>
      </p:sp>
      <p:sp>
        <p:nvSpPr>
          <p:cNvPr id="22" name="向下箭號 21"/>
          <p:cNvSpPr/>
          <p:nvPr/>
        </p:nvSpPr>
        <p:spPr>
          <a:xfrm>
            <a:off x="2685031" y="5054502"/>
            <a:ext cx="288250" cy="386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1685911" y="5447808"/>
            <a:ext cx="242726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Adobe 黑体 Std R" pitchFamily="34" charset="-128"/>
                <a:ea typeface="Adobe 黑体 Std R" pitchFamily="34" charset="-128"/>
              </a:defRPr>
            </a:lvl1pPr>
          </a:lstStyle>
          <a:p>
            <a:r>
              <a:rPr lang="zh-TW" altLang="en-US" dirty="0" smtClean="0"/>
              <a:t>音樂</a:t>
            </a:r>
            <a:r>
              <a:rPr lang="en-US" altLang="zh-TW" dirty="0" smtClean="0"/>
              <a:t>:</a:t>
            </a:r>
            <a:r>
              <a:rPr lang="zh-TW" altLang="en-US" dirty="0"/>
              <a:t>音樂編寫</a:t>
            </a:r>
          </a:p>
        </p:txBody>
      </p:sp>
      <p:pic>
        <p:nvPicPr>
          <p:cNvPr id="26" name="Picture 2" descr="D:\小精靈2018\校園精靈學習單範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280" y="662064"/>
            <a:ext cx="3960440" cy="53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89248"/>
            <a:ext cx="4320480" cy="32403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3419745"/>
            <a:ext cx="4320480" cy="324036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60" y="349896"/>
            <a:ext cx="7106462" cy="29797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70276" y="3525104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角色書寫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79236" y="3525104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背景音樂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54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274" y="433924"/>
            <a:ext cx="4067413" cy="3076809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815446" y="3610634"/>
            <a:ext cx="4177071" cy="3069763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391581" y="309933"/>
            <a:ext cx="4190589" cy="315113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88" y="3610753"/>
            <a:ext cx="4138207" cy="311293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798" y="433924"/>
            <a:ext cx="2487716" cy="2592288"/>
          </a:xfrm>
          <a:prstGeom prst="rect">
            <a:avLst/>
          </a:prstGeom>
        </p:spPr>
      </p:pic>
      <p:pic>
        <p:nvPicPr>
          <p:cNvPr id="14" name="小精靈作業-18鄭宇婕(沒有介紹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05725" y="3135009"/>
            <a:ext cx="2709615" cy="2032211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137093" y="5445224"/>
            <a:ext cx="2646878" cy="4247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背景音樂連結網址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52333" y="6024344"/>
            <a:ext cx="2646878" cy="4247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動畫影片連結網址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8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4416" y="116632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校園觀察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收集紀錄</a:t>
            </a:r>
          </a:p>
        </p:txBody>
      </p:sp>
      <p:sp>
        <p:nvSpPr>
          <p:cNvPr id="6" name="矩形 5"/>
          <p:cNvSpPr/>
          <p:nvPr/>
        </p:nvSpPr>
        <p:spPr>
          <a:xfrm>
            <a:off x="3037616" y="116632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確認主題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發展草圖</a:t>
            </a:r>
          </a:p>
        </p:txBody>
      </p:sp>
      <p:sp>
        <p:nvSpPr>
          <p:cNvPr id="7" name="矩形 6"/>
          <p:cNvSpPr/>
          <p:nvPr/>
        </p:nvSpPr>
        <p:spPr>
          <a:xfrm>
            <a:off x="5826536" y="116632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電腦繪圖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作品</a:t>
            </a:r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完稿</a:t>
            </a:r>
            <a:endParaRPr lang="zh-TW" altLang="en-US" sz="24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6316" y="3545632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作品說明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角色書寫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色彩分析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47344" y="116632"/>
            <a:ext cx="2808312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動畫分鏡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過程</a:t>
            </a:r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截</a:t>
            </a:r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圖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39516" y="3560872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影片網址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掃描載具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6380" y="3573016"/>
            <a:ext cx="2592288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學習心得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省思回饋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71500" y="3573016"/>
            <a:ext cx="2784156" cy="3312368"/>
          </a:xfrm>
          <a:prstGeom prst="rect">
            <a:avLst/>
          </a:prstGeom>
          <a:solidFill>
            <a:schemeClr val="lt1">
              <a:alpha val="71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運用所學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algn="ctr"/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案例分享</a:t>
            </a:r>
            <a:endParaRPr lang="en-US" altLang="zh-TW" sz="2400" dirty="0" smtClean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85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9876" y="188640"/>
            <a:ext cx="9601200" cy="1189038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chemeClr val="dk1"/>
                </a:solidFill>
                <a:latin typeface="Adobe 黑体 Std R" pitchFamily="34" charset="-128"/>
                <a:ea typeface="Adobe 黑体 Std R" pitchFamily="34" charset="-128"/>
              </a:rPr>
              <a:t>四位一體的學習</a:t>
            </a:r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59229362"/>
              </p:ext>
            </p:extLst>
          </p:nvPr>
        </p:nvGraphicFramePr>
        <p:xfrm>
          <a:off x="837828" y="1196752"/>
          <a:ext cx="10685952" cy="234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1804" y="3429001"/>
            <a:ext cx="10969943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Adobe 黑体 Std R" pitchFamily="34" charset="-128"/>
                <a:ea typeface="Adobe 黑体 Std R" pitchFamily="34" charset="-128"/>
              </a:rPr>
              <a:t>過程中需要經歷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「</a:t>
            </a:r>
            <a:r>
              <a:rPr lang="zh-TW" altLang="en-US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知識解碼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」、「</a:t>
            </a:r>
            <a:r>
              <a:rPr lang="zh-TW" altLang="en-US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知識螺旋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」、「</a:t>
            </a:r>
            <a:r>
              <a:rPr lang="zh-TW" altLang="en-US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知識重組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」</a:t>
            </a:r>
            <a:r>
              <a:rPr lang="zh-TW" altLang="en-US" sz="3200" dirty="0" smtClean="0">
                <a:latin typeface="Adobe 黑体 Std R" pitchFamily="34" charset="-128"/>
                <a:ea typeface="Adobe 黑体 Std R" pitchFamily="34" charset="-128"/>
              </a:rPr>
              <a:t>與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「</a:t>
            </a:r>
            <a:r>
              <a:rPr lang="zh-TW" altLang="en-US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知識創新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」</a:t>
            </a:r>
            <a:r>
              <a:rPr lang="zh-TW" altLang="en-US" sz="3200" dirty="0" smtClean="0">
                <a:latin typeface="Adobe 黑体 Std R" pitchFamily="34" charset="-128"/>
                <a:ea typeface="Adobe 黑体 Std R" pitchFamily="34" charset="-128"/>
              </a:rPr>
              <a:t>等四大步驟，知識遞移成功，教育活動才有意義與價值。</a:t>
            </a:r>
            <a:endParaRPr lang="zh-TW" altLang="en-US" sz="32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1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85900" y="332656"/>
            <a:ext cx="10382943" cy="3886200"/>
          </a:xfrm>
        </p:spPr>
        <p:txBody>
          <a:bodyPr/>
          <a:lstStyle/>
          <a:p>
            <a:r>
              <a:rPr lang="zh-TW" altLang="en-US" sz="4799" dirty="0"/>
              <a:t>微型個展融入跨科課程的行動實踐</a:t>
            </a:r>
          </a:p>
        </p:txBody>
      </p:sp>
      <p:sp>
        <p:nvSpPr>
          <p:cNvPr id="4" name="矩形 3"/>
          <p:cNvSpPr/>
          <p:nvPr/>
        </p:nvSpPr>
        <p:spPr>
          <a:xfrm>
            <a:off x="1212303" y="2183523"/>
            <a:ext cx="6094413" cy="9227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799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教育專業創新與行動研究  </a:t>
            </a:r>
          </a:p>
          <a:p>
            <a:pPr>
              <a:lnSpc>
                <a:spcPct val="150000"/>
              </a:lnSpc>
            </a:pPr>
            <a:r>
              <a:rPr lang="zh-TW" altLang="en-US" sz="1799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教育專業經驗分享類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10" y="1734330"/>
            <a:ext cx="1907716" cy="13226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98" y="1734330"/>
            <a:ext cx="1907716" cy="132260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286" y="1740425"/>
            <a:ext cx="1907716" cy="13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Adobe 黑体 Std R" pitchFamily="34" charset="-128"/>
                <a:ea typeface="Adobe 黑体 Std R" pitchFamily="34" charset="-128"/>
              </a:rPr>
              <a:t>學生從一堂美術課、一件自主創作、一場微型個展、進而形成</a:t>
            </a:r>
            <a:r>
              <a:rPr lang="zh-TW" altLang="zh-TW" dirty="0">
                <a:solidFill>
                  <a:srgbClr val="C00000"/>
                </a:solidFill>
                <a:latin typeface="Adobe 黑体 Std R" pitchFamily="34" charset="-128"/>
                <a:ea typeface="Adobe 黑体 Std R" pitchFamily="34" charset="-128"/>
              </a:rPr>
              <a:t>自主學習</a:t>
            </a:r>
            <a:r>
              <a:rPr lang="zh-TW" altLang="zh-TW" dirty="0">
                <a:latin typeface="Adobe 黑体 Std R" pitchFamily="34" charset="-128"/>
                <a:ea typeface="Adobe 黑体 Std R" pitchFamily="34" charset="-128"/>
              </a:rPr>
              <a:t>的實驗良機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102" y="2076132"/>
            <a:ext cx="4801407" cy="4780976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5246134" y="3999320"/>
            <a:ext cx="1935389" cy="11694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81" y="2990449"/>
            <a:ext cx="4451414" cy="318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Adobe 黑体 Std R" pitchFamily="34" charset="-128"/>
                <a:ea typeface="Adobe 黑体 Std R" pitchFamily="34" charset="-128"/>
              </a:rPr>
              <a:t>學生策展之路</a:t>
            </a:r>
            <a:endParaRPr lang="zh-TW" altLang="en-US" b="1" dirty="0">
              <a:latin typeface="Adobe 黑体 Std R" pitchFamily="34" charset="-128"/>
              <a:ea typeface="Adobe 黑体 Std R" pitchFamily="34" charset="-128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585595595"/>
              </p:ext>
            </p:extLst>
          </p:nvPr>
        </p:nvGraphicFramePr>
        <p:xfrm>
          <a:off x="837828" y="2060848"/>
          <a:ext cx="10766795" cy="144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3953756104"/>
              </p:ext>
            </p:extLst>
          </p:nvPr>
        </p:nvGraphicFramePr>
        <p:xfrm>
          <a:off x="837828" y="3232117"/>
          <a:ext cx="10766795" cy="144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307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靈感培養</a:t>
            </a:r>
            <a:endParaRPr lang="zh-TW" altLang="en-US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24341" y="2946526"/>
          <a:ext cx="4652291" cy="2492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8081"/>
                <a:gridCol w="1069035"/>
                <a:gridCol w="2875175"/>
              </a:tblGrid>
              <a:tr h="434862">
                <a:tc rowSpan="6">
                  <a:txBody>
                    <a:bodyPr/>
                    <a:lstStyle/>
                    <a:p>
                      <a:pPr indent="1270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靈感培養期</a:t>
                      </a:r>
                      <a:endParaRPr lang="zh-TW" sz="24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 vert="eaVert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cap="small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1800" b="1" kern="1200" cap="small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第一週</a:t>
                      </a:r>
                      <a:endParaRPr lang="zh-TW" altLang="en-US" sz="1800" dirty="0"/>
                    </a:p>
                  </a:txBody>
                  <a:tcPr marL="50230" marR="5023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800" b="1" kern="1200" cap="small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zh-TW" sz="1800" b="1" kern="1200" cap="small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微型個展實驗課程說明</a:t>
                      </a:r>
                      <a:endParaRPr lang="zh-TW" altLang="en-US" sz="1800" dirty="0"/>
                    </a:p>
                  </a:txBody>
                  <a:tcPr marL="50230" marR="50230" marT="0" marB="0" anchor="ctr"/>
                </a:tc>
              </a:tr>
              <a:tr h="4113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 dirty="0">
                          <a:effectLst/>
                        </a:rPr>
                        <a:t>第二週</a:t>
                      </a:r>
                      <a:endParaRPr lang="zh-TW" sz="18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 dirty="0">
                          <a:effectLst/>
                        </a:rPr>
                        <a:t>歷年學姐小個展經驗分享</a:t>
                      </a:r>
                      <a:endParaRPr lang="zh-TW" sz="18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</a:tr>
              <a:tr h="4113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>
                          <a:effectLst/>
                        </a:rPr>
                        <a:t>第三週</a:t>
                      </a:r>
                      <a:endParaRPr lang="zh-TW" sz="18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>
                          <a:effectLst/>
                        </a:rPr>
                        <a:t>工作坊</a:t>
                      </a:r>
                      <a:r>
                        <a:rPr lang="en-US" sz="1800" cap="small" spc="25">
                          <a:effectLst/>
                        </a:rPr>
                        <a:t>-</a:t>
                      </a:r>
                      <a:r>
                        <a:rPr lang="zh-TW" sz="1800" cap="small" spc="25">
                          <a:effectLst/>
                        </a:rPr>
                        <a:t>手形意識流創作</a:t>
                      </a:r>
                      <a:endParaRPr lang="zh-TW" sz="18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</a:tr>
              <a:tr h="4113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>
                          <a:effectLst/>
                        </a:rPr>
                        <a:t>第四週</a:t>
                      </a:r>
                      <a:endParaRPr lang="zh-TW" sz="18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 dirty="0">
                          <a:effectLst/>
                        </a:rPr>
                        <a:t>工作坊</a:t>
                      </a:r>
                      <a:r>
                        <a:rPr lang="en-US" sz="1800" cap="small" spc="25" dirty="0">
                          <a:effectLst/>
                        </a:rPr>
                        <a:t>-</a:t>
                      </a:r>
                      <a:r>
                        <a:rPr lang="zh-TW" sz="1800" cap="small" spc="25" dirty="0">
                          <a:effectLst/>
                        </a:rPr>
                        <a:t>圖書館採集靈光</a:t>
                      </a:r>
                      <a:endParaRPr lang="zh-TW" sz="18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</a:tr>
              <a:tr h="4113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>
                          <a:effectLst/>
                        </a:rPr>
                        <a:t>第五週</a:t>
                      </a:r>
                      <a:endParaRPr lang="zh-TW" sz="18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 dirty="0">
                          <a:effectLst/>
                        </a:rPr>
                        <a:t>校外教學</a:t>
                      </a:r>
                      <a:r>
                        <a:rPr lang="en-US" sz="1800" cap="small" spc="25" dirty="0">
                          <a:effectLst/>
                        </a:rPr>
                        <a:t>-</a:t>
                      </a:r>
                      <a:r>
                        <a:rPr lang="zh-TW" sz="1800" cap="small" spc="25" dirty="0">
                          <a:effectLst/>
                        </a:rPr>
                        <a:t>松煙設計大展</a:t>
                      </a:r>
                      <a:endParaRPr lang="zh-TW" sz="18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</a:tr>
              <a:tr h="41137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>
                          <a:effectLst/>
                        </a:rPr>
                        <a:t>第六週</a:t>
                      </a:r>
                      <a:endParaRPr lang="zh-TW" sz="18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cap="small" spc="25" dirty="0">
                          <a:effectLst/>
                        </a:rPr>
                        <a:t>藝術家微型個展經驗座談</a:t>
                      </a:r>
                      <a:endParaRPr lang="zh-TW" sz="18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0230" marR="50230" marT="0" marB="0"/>
                </a:tc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37" y="2486605"/>
            <a:ext cx="6778811" cy="146613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56" y="3952739"/>
            <a:ext cx="6707475" cy="1171270"/>
          </a:xfrm>
          <a:prstGeom prst="rect">
            <a:avLst/>
          </a:prstGeom>
        </p:spPr>
      </p:pic>
      <p:pic>
        <p:nvPicPr>
          <p:cNvPr id="10" name="圖片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56" y="5215107"/>
            <a:ext cx="6706501" cy="1156352"/>
          </a:xfrm>
          <a:prstGeom prst="rect">
            <a:avLst/>
          </a:prstGeom>
          <a:noFill/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255" y="1505451"/>
            <a:ext cx="6696827" cy="11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策劃諮商</a:t>
            </a:r>
            <a:endParaRPr lang="zh-TW" altLang="en-US" b="1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03147" y="2041887"/>
          <a:ext cx="4939013" cy="1825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5839"/>
                <a:gridCol w="1276995"/>
                <a:gridCol w="2856179"/>
              </a:tblGrid>
              <a:tr h="563620">
                <a:tc rowSpan="3"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作品策劃期</a:t>
                      </a:r>
                    </a:p>
                  </a:txBody>
                  <a:tcPr marL="50230" marR="50230" marT="0" marB="0" vert="eaVert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第七週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與教師面談企畫草案 </a:t>
                      </a:r>
                    </a:p>
                  </a:txBody>
                  <a:tcPr marL="68562" marR="68562" marT="0" marB="0" anchor="ctr"/>
                </a:tc>
              </a:tr>
              <a:tr h="6707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第八週</a:t>
                      </a:r>
                    </a:p>
                  </a:txBody>
                  <a:tcPr marL="50230" marR="50230" marT="0" marB="0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學生創作企畫簡報提案</a:t>
                      </a:r>
                    </a:p>
                  </a:txBody>
                  <a:tcPr marL="50230" marR="50230" marT="0" marB="0" anchor="ctr"/>
                </a:tc>
              </a:tr>
              <a:tr h="5908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第九週</a:t>
                      </a:r>
                    </a:p>
                  </a:txBody>
                  <a:tcPr marL="50230" marR="50230" marT="0" marB="0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創作理念自由</a:t>
                      </a: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書寫</a:t>
                      </a:r>
                      <a:endParaRPr lang="en-US" altLang="zh-TW" sz="1800" kern="1200" cap="small" spc="25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230" marR="50230" marT="0" marB="0" anchor="ctr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195259" y="4016923"/>
          <a:ext cx="4946902" cy="2207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2921"/>
                <a:gridCol w="1184570"/>
                <a:gridCol w="3009411"/>
              </a:tblGrid>
              <a:tr h="488122">
                <a:tc rowSpan="5">
                  <a:txBody>
                    <a:bodyPr/>
                    <a:lstStyle/>
                    <a:p>
                      <a:pPr marL="0" indent="12700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製作諮商期</a:t>
                      </a:r>
                    </a:p>
                  </a:txBody>
                  <a:tcPr marL="50230" marR="50230" marT="0" marB="0" vert="eaVert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第十週</a:t>
                      </a: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雲端</a:t>
                      </a:r>
                      <a:r>
                        <a:rPr lang="en-US" sz="1800" kern="1200" cap="small" spc="25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QR </a:t>
                      </a:r>
                      <a:r>
                        <a:rPr lang="en-US" sz="18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CODE </a:t>
                      </a:r>
                      <a:r>
                        <a:rPr lang="zh-TW" sz="18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設計製作</a:t>
                      </a:r>
                    </a:p>
                  </a:txBody>
                  <a:tcPr marL="50230" marR="50230" marT="0" marB="0"/>
                </a:tc>
              </a:tr>
              <a:tr h="4297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第十一週</a:t>
                      </a: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作品</a:t>
                      </a: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導</a:t>
                      </a: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覽內容</a:t>
                      </a: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分析</a:t>
                      </a:r>
                      <a:endParaRPr lang="zh-TW" sz="1800" kern="1200" cap="small" spc="25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230" marR="50230" marT="0" marB="0"/>
                </a:tc>
              </a:tr>
              <a:tr h="4297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第十二週</a:t>
                      </a: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校外教學</a:t>
                      </a:r>
                      <a:r>
                        <a:rPr lang="en-US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北師</a:t>
                      </a: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美術館</a:t>
                      </a:r>
                      <a:endParaRPr lang="zh-TW" sz="1800" kern="1200" cap="small" spc="25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230" marR="50230" marT="0" marB="0"/>
                </a:tc>
              </a:tr>
              <a:tr h="4297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第十三週</a:t>
                      </a: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策展教師諮詢門診時間</a:t>
                      </a:r>
                    </a:p>
                  </a:txBody>
                  <a:tcPr marL="50230" marR="50230" marT="0" marB="0"/>
                </a:tc>
              </a:tr>
              <a:tr h="4297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第十四週</a:t>
                      </a:r>
                    </a:p>
                  </a:txBody>
                  <a:tcPr marL="50230" marR="50230" marT="0" marB="0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策展教師諮詢門診時間</a:t>
                      </a:r>
                    </a:p>
                  </a:txBody>
                  <a:tcPr marL="50230" marR="50230" marT="0" marB="0"/>
                </a:tc>
              </a:tr>
            </a:tbl>
          </a:graphicData>
        </a:graphic>
      </p:graphicFrame>
      <p:pic>
        <p:nvPicPr>
          <p:cNvPr id="10" name="圖片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61" y="1412832"/>
            <a:ext cx="6423582" cy="1156669"/>
          </a:xfrm>
          <a:prstGeom prst="rect">
            <a:avLst/>
          </a:prstGeom>
          <a:noFill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19" y="5173592"/>
            <a:ext cx="6718090" cy="1493778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61" y="3867036"/>
            <a:ext cx="6529113" cy="1488156"/>
          </a:xfrm>
          <a:prstGeom prst="rect">
            <a:avLst/>
          </a:prstGeom>
          <a:noFill/>
        </p:spPr>
      </p:pic>
      <p:pic>
        <p:nvPicPr>
          <p:cNvPr id="11" name="圖片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61" y="2569501"/>
            <a:ext cx="6520191" cy="1447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5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成果回饋</a:t>
            </a:r>
            <a:endParaRPr lang="zh-TW" altLang="en-US" b="1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80735" y="2026650"/>
          <a:ext cx="4937510" cy="18497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1491"/>
                <a:gridCol w="1157137"/>
                <a:gridCol w="3028882"/>
              </a:tblGrid>
              <a:tr h="551371">
                <a:tc rowSpan="3"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成果驗收期</a:t>
                      </a:r>
                    </a:p>
                  </a:txBody>
                  <a:tcPr marL="50230" marR="50230" marT="0" marB="0" vert="eaVert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第十五週</a:t>
                      </a:r>
                    </a:p>
                  </a:txBody>
                  <a:tcPr marL="50230" marR="50230" marT="0" marB="0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課桌椅微型聯展成果發表</a:t>
                      </a:r>
                    </a:p>
                  </a:txBody>
                  <a:tcPr marL="50230" marR="50230" marT="0" marB="0"/>
                </a:tc>
              </a:tr>
              <a:tr h="414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第十六週</a:t>
                      </a:r>
                    </a:p>
                  </a:txBody>
                  <a:tcPr marL="50230" marR="50230" marT="0" marB="0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觀眾填寫</a:t>
                      </a: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回饋表單</a:t>
                      </a:r>
                    </a:p>
                  </a:txBody>
                  <a:tcPr marL="50230" marR="50230" marT="0" marB="0"/>
                </a:tc>
              </a:tr>
              <a:tr h="8842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第十七週</a:t>
                      </a:r>
                    </a:p>
                  </a:txBody>
                  <a:tcPr marL="50230" marR="50230" marT="0" marB="0" anchor="ctr"/>
                </a:tc>
                <a:tc>
                  <a:txBody>
                    <a:bodyPr/>
                    <a:lstStyle/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整理觀眾</a:t>
                      </a: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表單</a:t>
                      </a:r>
                      <a:endParaRPr lang="en-US" altLang="zh-TW" sz="1800" kern="1200" cap="small" spc="25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127000" algn="just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學生</a:t>
                      </a:r>
                      <a:r>
                        <a:rPr lang="zh-TW" sz="1800" kern="1200" cap="small" spc="25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學習</a:t>
                      </a:r>
                      <a:r>
                        <a:rPr lang="zh-TW" sz="1800" kern="1200" cap="small" spc="25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回饋表單</a:t>
                      </a:r>
                    </a:p>
                  </a:txBody>
                  <a:tcPr marL="50230" marR="50230" marT="0" marB="0"/>
                </a:tc>
              </a:tr>
            </a:tbl>
          </a:graphicData>
        </a:graphic>
      </p:graphicFrame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80" y="2478969"/>
            <a:ext cx="6664356" cy="1483292"/>
          </a:xfrm>
          <a:prstGeom prst="rect">
            <a:avLst/>
          </a:prstGeom>
          <a:noFill/>
        </p:spPr>
      </p:pic>
      <p:pic>
        <p:nvPicPr>
          <p:cNvPr id="7" name="圖片 6" descr="C:\Users\user\Desktop\P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3" y="4106397"/>
            <a:ext cx="3782477" cy="252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C:\Users\user\Desktop\P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127" y="4095374"/>
            <a:ext cx="3765352" cy="251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8" y="4095374"/>
            <a:ext cx="4009145" cy="2533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1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回饋表單設計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2515" y="2780928"/>
            <a:ext cx="4996310" cy="2540496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276872"/>
            <a:ext cx="71527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404662"/>
            <a:ext cx="4540472" cy="62048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76" y="634517"/>
            <a:ext cx="7227984" cy="5745113"/>
          </a:xfrm>
          <a:prstGeom prst="rect">
            <a:avLst/>
          </a:prstGeom>
        </p:spPr>
      </p:pic>
      <p:cxnSp>
        <p:nvCxnSpPr>
          <p:cNvPr id="3" name="直線接點 2"/>
          <p:cNvCxnSpPr/>
          <p:nvPr/>
        </p:nvCxnSpPr>
        <p:spPr>
          <a:xfrm>
            <a:off x="5446340" y="3284984"/>
            <a:ext cx="3960440" cy="0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5492060" y="3879344"/>
            <a:ext cx="5354880" cy="0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5461580" y="4458464"/>
            <a:ext cx="4521264" cy="0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741740" y="5037584"/>
            <a:ext cx="4105200" cy="0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756980" y="5601464"/>
            <a:ext cx="5026064" cy="0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5476820" y="2690624"/>
            <a:ext cx="2245392" cy="0"/>
          </a:xfrm>
          <a:prstGeom prst="line">
            <a:avLst/>
          </a:prstGeom>
          <a:ln w="28575">
            <a:solidFill>
              <a:srgbClr val="C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4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50396" y="332656"/>
            <a:ext cx="5544616" cy="637002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693812" y="2911"/>
            <a:ext cx="4752528" cy="6853765"/>
            <a:chOff x="693812" y="2912"/>
            <a:chExt cx="4406703" cy="635504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812" y="2912"/>
              <a:ext cx="4392488" cy="230996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/>
            <a:srcRect t="503"/>
            <a:stretch/>
          </p:blipFill>
          <p:spPr>
            <a:xfrm>
              <a:off x="693812" y="2312877"/>
              <a:ext cx="4406703" cy="4045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8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6292" y="-48821"/>
            <a:ext cx="5013680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b="30533"/>
          <a:stretch/>
        </p:blipFill>
        <p:spPr>
          <a:xfrm>
            <a:off x="5662364" y="395843"/>
            <a:ext cx="5383361" cy="299020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662364" y="3501008"/>
            <a:ext cx="29209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創作形式</a:t>
            </a:r>
            <a:endParaRPr lang="en-US" altLang="zh-TW" sz="3600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創作手法</a:t>
            </a:r>
            <a:endParaRPr lang="en-US" altLang="zh-TW" sz="3600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作品意涵</a:t>
            </a:r>
            <a:endParaRPr lang="en-US" altLang="zh-TW" sz="3600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困難</a:t>
            </a:r>
            <a:r>
              <a:rPr lang="en-US" altLang="zh-TW" sz="3600" dirty="0" smtClean="0">
                <a:latin typeface="Adobe 黑体 Std R" pitchFamily="34" charset="-128"/>
                <a:ea typeface="Adobe 黑体 Std R" pitchFamily="34" charset="-128"/>
              </a:rPr>
              <a:t>&amp;</a:t>
            </a: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心得</a:t>
            </a:r>
            <a:endParaRPr lang="zh-TW" altLang="en-US" sz="36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03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86500" y="1124744"/>
            <a:ext cx="4190999" cy="3886200"/>
          </a:xfrm>
        </p:spPr>
        <p:txBody>
          <a:bodyPr>
            <a:noAutofit/>
          </a:bodyPr>
          <a:lstStyle/>
          <a:p>
            <a:r>
              <a:rPr lang="zh-TW" altLang="en-US" sz="15000" dirty="0">
                <a:latin typeface="Microsoft JhengHei" pitchFamily="34" charset="-120"/>
                <a:ea typeface="Microsoft JhengHei" pitchFamily="34" charset="-120"/>
              </a:rPr>
              <a:t>展現素養</a:t>
            </a:r>
            <a:endParaRPr lang="zh-TW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93812" y="1124744"/>
            <a:ext cx="4190999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發揮</a:t>
            </a:r>
            <a:b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價值</a:t>
            </a:r>
            <a:endParaRPr lang="zh-TW" altLang="en-US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302324" y="2060848"/>
            <a:ext cx="1362874" cy="239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16600" dirty="0"/>
              <a:t>=</a:t>
            </a:r>
            <a:endParaRPr lang="zh-TW" altLang="en-US" sz="16600" dirty="0"/>
          </a:p>
        </p:txBody>
      </p:sp>
    </p:spTree>
    <p:extLst>
      <p:ext uri="{BB962C8B-B14F-4D97-AF65-F5344CB8AC3E}">
        <p14:creationId xmlns:p14="http://schemas.microsoft.com/office/powerpoint/2010/main" val="11011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3" y="4320480"/>
            <a:ext cx="5473666" cy="2639524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3812" y="0"/>
            <a:ext cx="5473666" cy="43911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452" y="-6691"/>
            <a:ext cx="4608975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6" y="-99393"/>
            <a:ext cx="5244232" cy="34877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1194"/>
            <a:ext cx="5215208" cy="3476806"/>
          </a:xfrm>
          <a:prstGeom prst="rect">
            <a:avLst/>
          </a:prstGeom>
        </p:spPr>
      </p:pic>
      <p:sp>
        <p:nvSpPr>
          <p:cNvPr id="7" name="內容版面配置區 4"/>
          <p:cNvSpPr>
            <a:spLocks noGrp="1"/>
          </p:cNvSpPr>
          <p:nvPr>
            <p:ph idx="1"/>
          </p:nvPr>
        </p:nvSpPr>
        <p:spPr>
          <a:xfrm>
            <a:off x="5662364" y="1916832"/>
            <a:ext cx="5688632" cy="3540792"/>
          </a:xfrm>
        </p:spPr>
        <p:txBody>
          <a:bodyPr>
            <a:noAutofit/>
          </a:bodyPr>
          <a:lstStyle/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創作主題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起點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.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故事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歷程紀錄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草圖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.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提案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</a:p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成果說明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導覽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.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照片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</a:p>
          <a:p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學習回饋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(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表單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.</a:t>
            </a:r>
            <a:r>
              <a:rPr lang="zh-TW" altLang="en-US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整</a:t>
            </a:r>
            <a:r>
              <a:rPr lang="zh-TW" altLang="en-US" sz="3999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理</a:t>
            </a:r>
            <a:r>
              <a:rPr lang="en-US" altLang="zh-TW" sz="3999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)</a:t>
            </a:r>
            <a:endParaRPr lang="en-US" altLang="zh-TW" sz="3999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51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謝謝大家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16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522481" y="3240926"/>
            <a:ext cx="4190999" cy="1653952"/>
          </a:xfrm>
        </p:spPr>
        <p:txBody>
          <a:bodyPr>
            <a:noAutofit/>
          </a:bodyPr>
          <a:lstStyle/>
          <a:p>
            <a:r>
              <a:rPr lang="zh-TW" altLang="en-US" sz="10400" dirty="0" smtClean="0">
                <a:latin typeface="Microsoft JhengHei" pitchFamily="34" charset="-120"/>
                <a:ea typeface="Microsoft JhengHei" pitchFamily="34" charset="-120"/>
              </a:rPr>
              <a:t>自主性</a:t>
            </a:r>
            <a:endParaRPr lang="zh-TW" sz="10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511925" y="1442960"/>
            <a:ext cx="4190999" cy="179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0400" dirty="0" smtClean="0">
                <a:latin typeface="Microsoft JhengHei" pitchFamily="34" charset="-120"/>
                <a:ea typeface="Microsoft JhengHei" pitchFamily="34" charset="-120"/>
              </a:rPr>
              <a:t>主體性</a:t>
            </a:r>
            <a:endParaRPr lang="zh-TW" altLang="en-US" sz="10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46720" y="1412776"/>
            <a:ext cx="4190999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展現素養</a:t>
            </a:r>
            <a:endParaRPr lang="zh-TW" altLang="en-US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4740795" y="2602024"/>
            <a:ext cx="1440160" cy="108012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41272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522481" y="3240926"/>
            <a:ext cx="4190999" cy="1653952"/>
          </a:xfrm>
        </p:spPr>
        <p:txBody>
          <a:bodyPr>
            <a:noAutofit/>
          </a:bodyPr>
          <a:lstStyle/>
          <a:p>
            <a:r>
              <a:rPr lang="zh-TW" altLang="en-US" sz="10400" dirty="0" smtClean="0">
                <a:latin typeface="Microsoft JhengHei" pitchFamily="34" charset="-120"/>
                <a:ea typeface="Microsoft JhengHei" pitchFamily="34" charset="-120"/>
              </a:rPr>
              <a:t>自主性</a:t>
            </a:r>
            <a:endParaRPr lang="zh-TW" sz="10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511925" y="1442960"/>
            <a:ext cx="4190999" cy="179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0400" dirty="0" smtClean="0">
                <a:latin typeface="Microsoft JhengHei" pitchFamily="34" charset="-120"/>
                <a:ea typeface="Microsoft JhengHei" pitchFamily="34" charset="-120"/>
              </a:rPr>
              <a:t>主體性</a:t>
            </a:r>
            <a:endParaRPr lang="zh-TW" altLang="en-US" sz="10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46720" y="1412776"/>
            <a:ext cx="4190999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學習歷程</a:t>
            </a:r>
            <a:endParaRPr lang="zh-TW" altLang="en-US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4740795" y="2602024"/>
            <a:ext cx="1440160" cy="108012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23811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95057" y="3355876"/>
            <a:ext cx="5666344" cy="1653952"/>
          </a:xfrm>
        </p:spPr>
        <p:txBody>
          <a:bodyPr>
            <a:noAutofit/>
          </a:bodyPr>
          <a:lstStyle/>
          <a:p>
            <a:r>
              <a:rPr lang="zh-TW" altLang="en-US" sz="10400" dirty="0" smtClean="0">
                <a:latin typeface="Microsoft JhengHei" pitchFamily="34" charset="-120"/>
                <a:ea typeface="Microsoft JhengHei" pitchFamily="34" charset="-120"/>
              </a:rPr>
              <a:t>作業成果</a:t>
            </a:r>
            <a:endParaRPr lang="zh-TW" sz="10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886500" y="1422880"/>
            <a:ext cx="4190999" cy="1797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0400" dirty="0" smtClean="0">
                <a:latin typeface="Microsoft JhengHei" pitchFamily="34" charset="-120"/>
                <a:ea typeface="Microsoft JhengHei" pitchFamily="34" charset="-120"/>
              </a:rPr>
              <a:t>學習單</a:t>
            </a:r>
            <a:endParaRPr lang="zh-TW" altLang="en-US" sz="1040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46720" y="1412776"/>
            <a:ext cx="4190999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zh-TW" sz="6000" b="0" kern="12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lang="zh-TW">
                <a:solidFill>
                  <a:schemeClr val="tx2"/>
                </a:solidFill>
              </a:defRPr>
            </a:lvl2pPr>
            <a:lvl3pPr eaLnBrk="1" latinLnBrk="0" hangingPunct="1">
              <a:defRPr lang="zh-TW">
                <a:solidFill>
                  <a:schemeClr val="tx2"/>
                </a:solidFill>
              </a:defRPr>
            </a:lvl3pPr>
            <a:lvl4pPr eaLnBrk="1" latinLnBrk="0" hangingPunct="1">
              <a:defRPr lang="zh-TW">
                <a:solidFill>
                  <a:schemeClr val="tx2"/>
                </a:solidFill>
              </a:defRPr>
            </a:lvl4pPr>
            <a:lvl5pPr eaLnBrk="1" latinLnBrk="0" hangingPunct="1">
              <a:defRPr lang="zh-TW">
                <a:solidFill>
                  <a:schemeClr val="tx2"/>
                </a:solidFill>
              </a:defRPr>
            </a:lvl5pPr>
            <a:lvl6pPr eaLnBrk="1" latinLnBrk="0" hangingPunct="1">
              <a:defRPr lang="zh-TW">
                <a:solidFill>
                  <a:schemeClr val="tx2"/>
                </a:solidFill>
              </a:defRPr>
            </a:lvl6pPr>
            <a:lvl7pPr eaLnBrk="1" latinLnBrk="0" hangingPunct="1">
              <a:defRPr lang="zh-TW">
                <a:solidFill>
                  <a:schemeClr val="tx2"/>
                </a:solidFill>
              </a:defRPr>
            </a:lvl7pPr>
            <a:lvl8pPr eaLnBrk="1" latinLnBrk="0" hangingPunct="1">
              <a:defRPr lang="zh-TW">
                <a:solidFill>
                  <a:schemeClr val="tx2"/>
                </a:solidFill>
              </a:defRPr>
            </a:lvl8pPr>
            <a:lvl9pPr eaLnBrk="1" latinLnBrk="0" hangingPunct="1">
              <a:defRPr lang="zh-TW">
                <a:solidFill>
                  <a:schemeClr val="tx2"/>
                </a:solidFill>
              </a:defRPr>
            </a:lvl9pPr>
          </a:lstStyle>
          <a:p>
            <a:r>
              <a:rPr lang="zh-TW" altLang="en-US" sz="15000" dirty="0" smtClean="0">
                <a:latin typeface="Microsoft JhengHei" pitchFamily="34" charset="-120"/>
                <a:ea typeface="Microsoft JhengHei" pitchFamily="34" charset="-120"/>
              </a:rPr>
              <a:t>學習歷程</a:t>
            </a:r>
            <a:endParaRPr lang="zh-TW" altLang="en-US" sz="15000" dirty="0"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64" y="1216025"/>
            <a:ext cx="4176464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接點 5"/>
          <p:cNvCxnSpPr/>
          <p:nvPr/>
        </p:nvCxnSpPr>
        <p:spPr>
          <a:xfrm>
            <a:off x="5620776" y="2636912"/>
            <a:ext cx="648072" cy="1152128"/>
          </a:xfrm>
          <a:prstGeom prst="line">
            <a:avLst/>
          </a:prstGeom>
          <a:ln w="101600">
            <a:solidFill>
              <a:schemeClr val="tx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4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數位設計班\小精靈作業\小精靈圖片\圖片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260648"/>
            <a:ext cx="5184576" cy="64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數位設計班\小精靈作業\小精靈圖片\圖片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56" y="258768"/>
            <a:ext cx="5077394" cy="64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8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iving_16x9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_16x9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EcoLiving_16x9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dir="5400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dir="540000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coLiving">
      <a:dk1>
        <a:srgbClr val="404040"/>
      </a:dk1>
      <a:lt1>
        <a:sysClr val="window" lastClr="FFFFFF"/>
      </a:lt1>
      <a:dk2>
        <a:srgbClr val="000000"/>
      </a:dk2>
      <a:lt2>
        <a:srgbClr val="F5EECF"/>
      </a:lt2>
      <a:accent1>
        <a:srgbClr val="488E4A"/>
      </a:accent1>
      <a:accent2>
        <a:srgbClr val="6595BC"/>
      </a:accent2>
      <a:accent3>
        <a:srgbClr val="CB6933"/>
      </a:accent3>
      <a:accent4>
        <a:srgbClr val="D4BC49"/>
      </a:accent4>
      <a:accent5>
        <a:srgbClr val="8F5C31"/>
      </a:accent5>
      <a:accent6>
        <a:srgbClr val="6E7588"/>
      </a:accent6>
      <a:hlink>
        <a:srgbClr val="B1754C"/>
      </a:hlink>
      <a:folHlink>
        <a:srgbClr val="6595BC"/>
      </a:folHlink>
    </a:clrScheme>
    <a:fontScheme name="EcoLiving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982DA8-EA6C-4E78-95DD-332D1E54B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自然生活簡報 (寬螢幕)</Template>
  <TotalTime>0</TotalTime>
  <Words>834</Words>
  <Application>Microsoft Office PowerPoint</Application>
  <PresentationFormat>自訂</PresentationFormat>
  <Paragraphs>222</Paragraphs>
  <Slides>52</Slides>
  <Notes>15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3" baseType="lpstr">
      <vt:lpstr>EcoLiving_16x9</vt:lpstr>
      <vt:lpstr>學習 歷程</vt:lpstr>
      <vt:lpstr>知識遞移</vt:lpstr>
      <vt:lpstr>「知識遞移」&amp; 「KTAV」</vt:lpstr>
      <vt:lpstr>四位一體的學習</vt:lpstr>
      <vt:lpstr>展現素養</vt:lpstr>
      <vt:lpstr>自主性</vt:lpstr>
      <vt:lpstr>自主性</vt:lpstr>
      <vt:lpstr>作業成果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 歷程</vt:lpstr>
      <vt:lpstr>行動研究</vt:lpstr>
      <vt:lpstr>PowerPoint 簡報</vt:lpstr>
      <vt:lpstr>教學行動研究</vt:lpstr>
      <vt:lpstr>PowerPoint 簡報</vt:lpstr>
      <vt:lpstr>學生歷程檔案</vt:lpstr>
      <vt:lpstr>教師工作</vt:lpstr>
      <vt:lpstr>課程設計</vt:lpstr>
      <vt:lpstr>歷程 收集</vt:lpstr>
      <vt:lpstr>影像紀錄</vt:lpstr>
      <vt:lpstr>課程筆記</vt:lpstr>
      <vt:lpstr>省思心得</vt:lpstr>
      <vt:lpstr>PowerPoint 簡報</vt:lpstr>
      <vt:lpstr>教師工作</vt:lpstr>
      <vt:lpstr>筆記摘要</vt:lpstr>
      <vt:lpstr>市集故事</vt:lpstr>
      <vt:lpstr>省思心得</vt:lpstr>
      <vt:lpstr>教學 歷程 檔案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微型個展融入跨科課程的行動實踐</vt:lpstr>
      <vt:lpstr>學生從一堂美術課、一件自主創作、一場微型個展、進而形成自主學習的實驗良機</vt:lpstr>
      <vt:lpstr>學生策展之路</vt:lpstr>
      <vt:lpstr>靈感培養</vt:lpstr>
      <vt:lpstr>策劃諮商</vt:lpstr>
      <vt:lpstr>成果回饋</vt:lpstr>
      <vt:lpstr>回饋表單設計</vt:lpstr>
      <vt:lpstr>PowerPoint 簡報</vt:lpstr>
      <vt:lpstr>PowerPoint 簡報</vt:lpstr>
      <vt:lpstr>PowerPoint 簡報</vt:lpstr>
      <vt:lpstr>PowerPoint 簡報</vt:lpstr>
      <vt:lpstr>PowerPoint 簡報</vt:lpstr>
      <vt:lpstr>謝謝大家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2019-05-27T05:26:21Z</dcterms:created>
  <dcterms:modified xsi:type="dcterms:W3CDTF">2019-05-28T02:22:40Z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TC028010969991</vt:lpwstr>
  </property>
</Properties>
</file>