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74" r:id="rId3"/>
    <p:sldId id="276" r:id="rId4"/>
    <p:sldId id="258" r:id="rId5"/>
    <p:sldId id="259" r:id="rId6"/>
    <p:sldId id="271" r:id="rId7"/>
    <p:sldId id="273" r:id="rId8"/>
    <p:sldId id="275" r:id="rId9"/>
    <p:sldId id="260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20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95B6E-600D-8541-9C51-2AC1225BC655}" type="datetimeFigureOut">
              <a:rPr kumimoji="1" lang="zh-TW" altLang="en-US" smtClean="0"/>
              <a:t>18/10/31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98321-2608-0746-80F4-F3CFA0DEA4E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35037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8321-2608-0746-80F4-F3CFA0DEA4EF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8114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 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2018年10月31日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2018年10月31日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2018年10月31日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2018年10月31日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2018年10月31日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2018年10月31日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2018年10月31日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2018年10月31日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2018年10月31日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2018年10月31日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2018年10月31日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2018年10月31日 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3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TW" altLang="en-US" dirty="0" smtClean="0"/>
              <a:t>海彙企管顧問股份有限公司</a:t>
            </a:r>
            <a:r>
              <a:rPr kumimoji="1" lang="en-US" altLang="zh-TW" dirty="0" smtClean="0"/>
              <a:t>/</a:t>
            </a:r>
            <a:r>
              <a:rPr kumimoji="1" lang="zh-TW" altLang="en-US" dirty="0" smtClean="0"/>
              <a:t>培訓部總監＿林君品</a:t>
            </a:r>
            <a:r>
              <a:rPr lang="en-US" altLang="zh-TW" dirty="0"/>
              <a:t>pipi Lin</a:t>
            </a:r>
            <a:endParaRPr kumimoji="1" lang="zh-TW" altLang="en-US" dirty="0"/>
          </a:p>
        </p:txBody>
      </p:sp>
      <p:pic>
        <p:nvPicPr>
          <p:cNvPr id="4" name="圖片 3" descr="MagicNLP logo-01 (1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98530">
            <a:off x="3989241" y="1017728"/>
            <a:ext cx="2539069" cy="509033"/>
          </a:xfrm>
          <a:prstGeom prst="rect">
            <a:avLst/>
          </a:prstGeom>
        </p:spPr>
      </p:pic>
      <p:pic>
        <p:nvPicPr>
          <p:cNvPr id="5" name="圖片 4" descr="簽名檔SLOGAN∕網址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06" y="6158145"/>
            <a:ext cx="2768397" cy="675488"/>
          </a:xfrm>
          <a:prstGeom prst="rect">
            <a:avLst/>
          </a:prstGeom>
        </p:spPr>
      </p:pic>
      <p:pic>
        <p:nvPicPr>
          <p:cNvPr id="7" name="圖片 6" descr="心理新視界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149" y="5426822"/>
            <a:ext cx="1381542" cy="138154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 rot="19076714">
            <a:off x="1245893" y="2861210"/>
            <a:ext cx="35189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dirty="0" err="1" smtClean="0">
                <a:latin typeface="+mj-ea"/>
                <a:ea typeface="+mj-ea"/>
              </a:rPr>
              <a:t>PipiLin</a:t>
            </a:r>
            <a:r>
              <a:rPr kumimoji="1" lang="zh-TW" altLang="en-US" sz="3200" dirty="0" smtClean="0">
                <a:latin typeface="+mj-ea"/>
                <a:ea typeface="+mj-ea"/>
              </a:rPr>
              <a:t>心理新視界</a:t>
            </a:r>
            <a:endParaRPr kumimoji="1" lang="zh-TW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4219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簽名檔SLOGAN∕網址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06" y="6158145"/>
            <a:ext cx="2768397" cy="675488"/>
          </a:xfrm>
          <a:prstGeom prst="rect">
            <a:avLst/>
          </a:prstGeom>
        </p:spPr>
      </p:pic>
      <p:pic>
        <p:nvPicPr>
          <p:cNvPr id="7" name="圖片 6" descr="cb517981ad2e18f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001546"/>
            <a:ext cx="9192113" cy="4308803"/>
          </a:xfrm>
          <a:prstGeom prst="rect">
            <a:avLst/>
          </a:prstGeom>
        </p:spPr>
      </p:pic>
      <p:pic>
        <p:nvPicPr>
          <p:cNvPr id="6" name="圖片 5" descr="MagicNLP logo-01 (1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616" y="1075444"/>
            <a:ext cx="2539069" cy="509033"/>
          </a:xfrm>
          <a:prstGeom prst="rect">
            <a:avLst/>
          </a:prstGeom>
        </p:spPr>
      </p:pic>
      <p:pic>
        <p:nvPicPr>
          <p:cNvPr id="8" name="圖片 7" descr="心理新視界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149" y="5426822"/>
            <a:ext cx="1381542" cy="1381542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4058685" y="999701"/>
            <a:ext cx="35189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dirty="0" err="1" smtClean="0">
                <a:latin typeface="+mj-ea"/>
                <a:ea typeface="+mj-ea"/>
              </a:rPr>
              <a:t>PipiLin</a:t>
            </a:r>
            <a:r>
              <a:rPr kumimoji="1" lang="zh-TW" altLang="en-US" sz="3200" dirty="0" smtClean="0">
                <a:latin typeface="+mj-ea"/>
                <a:ea typeface="+mj-ea"/>
              </a:rPr>
              <a:t>心理新視界</a:t>
            </a:r>
            <a:endParaRPr kumimoji="1" lang="zh-TW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2012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2018-10-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S__170967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7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5973-NQFJW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8766" cy="68083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495633"/>
            <a:ext cx="7520940" cy="548640"/>
          </a:xfrm>
        </p:spPr>
        <p:txBody>
          <a:bodyPr/>
          <a:lstStyle/>
          <a:p>
            <a:r>
              <a:rPr kumimoji="1" lang="zh-TW" altLang="en-US" sz="4000" dirty="0" smtClean="0">
                <a:solidFill>
                  <a:srgbClr val="0000FF"/>
                </a:solidFill>
              </a:rPr>
              <a:t>運動心理與身體照護</a:t>
            </a:r>
            <a:endParaRPr kumimoji="1" lang="zh-TW" altLang="en-US" sz="4000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94755" y="2256343"/>
            <a:ext cx="6866306" cy="2307042"/>
          </a:xfrm>
        </p:spPr>
        <p:txBody>
          <a:bodyPr>
            <a:noAutofit/>
          </a:bodyPr>
          <a:lstStyle/>
          <a:p>
            <a:r>
              <a:rPr kumimoji="1" lang="zh-TW" altLang="en-US" sz="3000" dirty="0" smtClean="0">
                <a:solidFill>
                  <a:srgbClr val="3366FF"/>
                </a:solidFill>
                <a:latin typeface="微軟正黑體"/>
                <a:ea typeface="微軟正黑體"/>
                <a:cs typeface="微軟正黑體"/>
              </a:rPr>
              <a:t>我怎麼了</a:t>
            </a:r>
            <a:r>
              <a:rPr kumimoji="1" lang="en-US" altLang="zh-TW" sz="3000" dirty="0" smtClean="0">
                <a:solidFill>
                  <a:srgbClr val="3366FF"/>
                </a:solidFill>
                <a:latin typeface="微軟正黑體"/>
                <a:ea typeface="微軟正黑體"/>
                <a:cs typeface="微軟正黑體"/>
              </a:rPr>
              <a:t>-</a:t>
            </a:r>
            <a:r>
              <a:rPr kumimoji="1" lang="zh-TW" altLang="en-US" sz="3000" dirty="0" smtClean="0">
                <a:solidFill>
                  <a:srgbClr val="3366FF"/>
                </a:solidFill>
                <a:latin typeface="微軟正黑體"/>
                <a:ea typeface="微軟正黑體"/>
                <a:cs typeface="微軟正黑體"/>
              </a:rPr>
              <a:t>覺察自己</a:t>
            </a:r>
            <a:endParaRPr kumimoji="1" lang="en-US" altLang="zh-TW" sz="3000" dirty="0" smtClean="0">
              <a:solidFill>
                <a:srgbClr val="3366FF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kumimoji="1" lang="zh-TW" altLang="en-US" sz="3000" dirty="0" smtClean="0">
                <a:solidFill>
                  <a:srgbClr val="3366FF"/>
                </a:solidFill>
                <a:latin typeface="微軟正黑體"/>
                <a:ea typeface="微軟正黑體"/>
                <a:cs typeface="微軟正黑體"/>
              </a:rPr>
              <a:t>如何減壓併</a:t>
            </a:r>
            <a:r>
              <a:rPr kumimoji="1" lang="zh-TW" altLang="en-US" sz="3000" dirty="0">
                <a:solidFill>
                  <a:srgbClr val="3366FF"/>
                </a:solidFill>
                <a:latin typeface="微軟正黑體"/>
                <a:ea typeface="微軟正黑體"/>
                <a:cs typeface="微軟正黑體"/>
              </a:rPr>
              <a:t>管理情緒</a:t>
            </a:r>
            <a:endParaRPr kumimoji="1" lang="en-US" altLang="zh-TW" sz="3000" dirty="0">
              <a:solidFill>
                <a:srgbClr val="3366FF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kumimoji="1" lang="zh-TW" altLang="en-US" sz="3000" dirty="0" smtClean="0">
                <a:solidFill>
                  <a:srgbClr val="3366FF"/>
                </a:solidFill>
                <a:latin typeface="微軟正黑體"/>
                <a:ea typeface="微軟正黑體"/>
                <a:cs typeface="微軟正黑體"/>
              </a:rPr>
              <a:t>如何有效溝通</a:t>
            </a:r>
            <a:r>
              <a:rPr kumimoji="1" lang="zh-TW" altLang="en-US" sz="3000" dirty="0">
                <a:solidFill>
                  <a:srgbClr val="3366FF"/>
                </a:solidFill>
                <a:latin typeface="微軟正黑體"/>
                <a:ea typeface="微軟正黑體"/>
                <a:cs typeface="微軟正黑體"/>
              </a:rPr>
              <a:t>（善用一句話的力量</a:t>
            </a:r>
            <a:r>
              <a:rPr kumimoji="1" lang="zh-TW" altLang="en-US" sz="3000" dirty="0" smtClean="0">
                <a:solidFill>
                  <a:srgbClr val="3366FF"/>
                </a:solidFill>
                <a:latin typeface="微軟正黑體"/>
                <a:ea typeface="微軟正黑體"/>
                <a:cs typeface="微軟正黑體"/>
              </a:rPr>
              <a:t>）</a:t>
            </a:r>
            <a:endParaRPr kumimoji="1" lang="en-US" altLang="zh-TW" sz="3000" dirty="0" smtClean="0">
              <a:solidFill>
                <a:srgbClr val="3366FF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kumimoji="1" lang="zh-TW" altLang="en-US" sz="3000" dirty="0" smtClean="0">
                <a:solidFill>
                  <a:srgbClr val="3366FF"/>
                </a:solidFill>
                <a:latin typeface="微軟正黑體"/>
                <a:ea typeface="微軟正黑體"/>
                <a:cs typeface="微軟正黑體"/>
              </a:rPr>
              <a:t>與身體對話的魅力</a:t>
            </a:r>
            <a:r>
              <a:rPr kumimoji="1" lang="en-US" altLang="zh-TW" sz="3000" dirty="0" smtClean="0">
                <a:solidFill>
                  <a:srgbClr val="3366FF"/>
                </a:solidFill>
                <a:latin typeface="微軟正黑體"/>
                <a:ea typeface="微軟正黑體"/>
                <a:cs typeface="微軟正黑體"/>
              </a:rPr>
              <a:t>-</a:t>
            </a:r>
            <a:r>
              <a:rPr kumimoji="1" lang="zh-TW" altLang="en-US" sz="3000" dirty="0" smtClean="0">
                <a:solidFill>
                  <a:srgbClr val="3366FF"/>
                </a:solidFill>
                <a:latin typeface="微軟正黑體"/>
                <a:ea typeface="微軟正黑體"/>
                <a:cs typeface="微軟正黑體"/>
              </a:rPr>
              <a:t>演練</a:t>
            </a:r>
            <a:endParaRPr kumimoji="1" lang="en-US" altLang="zh-TW" sz="3000" dirty="0" smtClean="0">
              <a:solidFill>
                <a:srgbClr val="3366FF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6" name="圖片 5" descr="簽名檔SLOGAN∕網址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06" y="6158145"/>
            <a:ext cx="2768397" cy="6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2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5959" y="385193"/>
            <a:ext cx="7257559" cy="548640"/>
          </a:xfrm>
        </p:spPr>
        <p:txBody>
          <a:bodyPr/>
          <a:lstStyle/>
          <a:p>
            <a:r>
              <a:rPr kumimoji="1" lang="zh-TW" altLang="en-US" sz="4000" dirty="0" smtClean="0"/>
              <a:t>我怎麼了</a:t>
            </a:r>
            <a:r>
              <a:rPr kumimoji="1" lang="en-US" altLang="zh-TW" sz="4000" dirty="0" smtClean="0"/>
              <a:t>-</a:t>
            </a:r>
            <a:r>
              <a:rPr kumimoji="1" lang="zh-TW" altLang="en-US" sz="4000" dirty="0" smtClean="0"/>
              <a:t>覺察自己</a:t>
            </a:r>
            <a:endParaRPr kumimoji="1" lang="zh-TW" altLang="en-US" sz="4000" dirty="0"/>
          </a:p>
        </p:txBody>
      </p:sp>
      <p:pic>
        <p:nvPicPr>
          <p:cNvPr id="4" name="圖片 3" descr="簽名檔SLOGAN∕網址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06" y="6158145"/>
            <a:ext cx="2768397" cy="675488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679543"/>
              </p:ext>
            </p:extLst>
          </p:nvPr>
        </p:nvGraphicFramePr>
        <p:xfrm>
          <a:off x="6544886" y="1320298"/>
          <a:ext cx="1661682" cy="2700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682"/>
              </a:tblGrid>
              <a:tr h="135019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019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內容版面配置區 3" descr="0o1a1609-472.jpg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959" y="1214238"/>
            <a:ext cx="5258957" cy="3477746"/>
          </a:xfrm>
        </p:spPr>
      </p:pic>
      <p:sp>
        <p:nvSpPr>
          <p:cNvPr id="11" name="文字方塊 10"/>
          <p:cNvSpPr txBox="1"/>
          <p:nvPr/>
        </p:nvSpPr>
        <p:spPr>
          <a:xfrm>
            <a:off x="7496317" y="4305714"/>
            <a:ext cx="59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/>
              <a:t>1~2</a:t>
            </a:r>
            <a:endParaRPr kumimoji="1" lang="zh-TW" altLang="en-US" dirty="0"/>
          </a:p>
        </p:txBody>
      </p:sp>
      <p:pic>
        <p:nvPicPr>
          <p:cNvPr id="12" name="圖片 11" descr="接近的五颜六色的蜡笔-1692695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74" y="4257035"/>
            <a:ext cx="653143" cy="418011"/>
          </a:xfrm>
          <a:prstGeom prst="rect">
            <a:avLst/>
          </a:prstGeom>
        </p:spPr>
      </p:pic>
      <p:pic>
        <p:nvPicPr>
          <p:cNvPr id="9" name="圖片 8" descr="心理新視界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149" y="5426822"/>
            <a:ext cx="1381542" cy="138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9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1168" y="524494"/>
            <a:ext cx="7520940" cy="548640"/>
          </a:xfrm>
        </p:spPr>
        <p:txBody>
          <a:bodyPr/>
          <a:lstStyle/>
          <a:p>
            <a:r>
              <a:rPr kumimoji="1" lang="zh-TW" altLang="en-US" sz="4000" dirty="0">
                <a:latin typeface="微軟正黑體"/>
                <a:cs typeface="微軟正黑體"/>
              </a:rPr>
              <a:t>如何減壓併</a:t>
            </a:r>
            <a:r>
              <a:rPr kumimoji="1" lang="zh-TW" altLang="en-US" sz="3200" dirty="0">
                <a:latin typeface="微軟正黑體"/>
                <a:cs typeface="微軟正黑體"/>
              </a:rPr>
              <a:t>管理</a:t>
            </a:r>
            <a:r>
              <a:rPr kumimoji="1" lang="zh-TW" altLang="en-US" sz="3200" dirty="0" smtClean="0">
                <a:latin typeface="微軟正黑體"/>
                <a:cs typeface="微軟正黑體"/>
              </a:rPr>
              <a:t>情緒</a:t>
            </a:r>
            <a:endParaRPr kumimoji="1" lang="zh-TW" altLang="en-US" sz="3200" dirty="0"/>
          </a:p>
        </p:txBody>
      </p:sp>
      <p:pic>
        <p:nvPicPr>
          <p:cNvPr id="6" name="圖片 5" descr="721f2a269803982e06dbb13990f885b57c1aa29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45" y="1351054"/>
            <a:ext cx="3907393" cy="2607645"/>
          </a:xfrm>
          <a:prstGeom prst="rect">
            <a:avLst/>
          </a:prstGeom>
        </p:spPr>
      </p:pic>
      <p:pic>
        <p:nvPicPr>
          <p:cNvPr id="8" name="內容版面配置區 4" descr="eps10-vintage-background-with-boy-and-girl-with-balloons_X1yTO8.eps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1266">
            <a:off x="4270344" y="2428477"/>
            <a:ext cx="4258225" cy="2026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圖片 4" descr="心理新視界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149" y="5426822"/>
            <a:ext cx="1381542" cy="138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4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0695" y="510063"/>
            <a:ext cx="6879866" cy="548640"/>
          </a:xfrm>
        </p:spPr>
        <p:txBody>
          <a:bodyPr/>
          <a:lstStyle/>
          <a:p>
            <a:r>
              <a:rPr kumimoji="1" lang="zh-TW" altLang="en-US" sz="4000" dirty="0">
                <a:latin typeface="微軟正黑體"/>
                <a:cs typeface="微軟正黑體"/>
              </a:rPr>
              <a:t>如何有效</a:t>
            </a:r>
            <a:r>
              <a:rPr kumimoji="1" lang="zh-TW" altLang="en-US" sz="4000" dirty="0" smtClean="0">
                <a:latin typeface="微軟正黑體"/>
                <a:cs typeface="微軟正黑體"/>
              </a:rPr>
              <a:t>溝通</a:t>
            </a:r>
            <a:endParaRPr kumimoji="1" lang="zh-TW" altLang="en-US" sz="4000" dirty="0"/>
          </a:p>
        </p:txBody>
      </p:sp>
      <p:pic>
        <p:nvPicPr>
          <p:cNvPr id="4" name="內容版面配置區 3" descr="vector-ripped-paper_MkP5YQLd.ep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0695" y="1308043"/>
            <a:ext cx="6879866" cy="3554908"/>
          </a:xfrm>
        </p:spPr>
      </p:pic>
      <p:sp>
        <p:nvSpPr>
          <p:cNvPr id="3" name="矩形 2"/>
          <p:cNvSpPr/>
          <p:nvPr/>
        </p:nvSpPr>
        <p:spPr>
          <a:xfrm>
            <a:off x="4350090" y="2320846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sz="2400" dirty="0" smtClean="0">
                <a:solidFill>
                  <a:srgbClr val="FFFF00"/>
                </a:solidFill>
                <a:latin typeface="微軟正黑體"/>
                <a:cs typeface="微軟正黑體"/>
              </a:rPr>
              <a:t>善用</a:t>
            </a:r>
            <a:r>
              <a:rPr kumimoji="1" lang="zh-TW" altLang="en-US" sz="2400" dirty="0">
                <a:solidFill>
                  <a:srgbClr val="FFFF00"/>
                </a:solidFill>
                <a:latin typeface="微軟正黑體"/>
                <a:cs typeface="微軟正黑體"/>
              </a:rPr>
              <a:t>一句話</a:t>
            </a:r>
            <a:r>
              <a:rPr kumimoji="1" lang="zh-TW" altLang="en-US" sz="2400" dirty="0" smtClean="0">
                <a:solidFill>
                  <a:srgbClr val="FFFF00"/>
                </a:solidFill>
                <a:latin typeface="微軟正黑體"/>
                <a:cs typeface="微軟正黑體"/>
              </a:rPr>
              <a:t>力量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  <p:pic>
        <p:nvPicPr>
          <p:cNvPr id="5" name="圖片 4" descr="心理新視界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149" y="5426822"/>
            <a:ext cx="1381542" cy="138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4782" y="674868"/>
            <a:ext cx="7520940" cy="548640"/>
          </a:xfrm>
        </p:spPr>
        <p:txBody>
          <a:bodyPr/>
          <a:lstStyle/>
          <a:p>
            <a:r>
              <a:rPr kumimoji="1" lang="zh-TW" altLang="en-US" sz="4000" dirty="0" smtClean="0"/>
              <a:t>情緒影響身體表現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80819" y="1765018"/>
            <a:ext cx="2607843" cy="2688765"/>
          </a:xfr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ctr"/>
            <a:endParaRPr kumimoji="1" lang="en-US" altLang="zh-TW" sz="4800" dirty="0" smtClean="0">
              <a:solidFill>
                <a:schemeClr val="accent2"/>
              </a:solidFill>
            </a:endParaRPr>
          </a:p>
          <a:p>
            <a:pPr algn="ctr"/>
            <a:endParaRPr kumimoji="1" lang="en-US" altLang="zh-TW" sz="4800" dirty="0">
              <a:solidFill>
                <a:schemeClr val="accent2"/>
              </a:solidFill>
            </a:endParaRPr>
          </a:p>
          <a:p>
            <a:pPr algn="ctr"/>
            <a:endParaRPr kumimoji="1" lang="en-US" altLang="zh-TW" sz="4800" dirty="0" smtClean="0">
              <a:solidFill>
                <a:schemeClr val="accent2"/>
              </a:solidFill>
            </a:endParaRPr>
          </a:p>
          <a:p>
            <a:pPr algn="ctr"/>
            <a:r>
              <a:rPr kumimoji="1" lang="zh-TW" altLang="en-US" sz="11000" dirty="0" smtClean="0">
                <a:solidFill>
                  <a:schemeClr val="accent2"/>
                </a:solidFill>
              </a:rPr>
              <a:t>開心</a:t>
            </a:r>
            <a:endParaRPr kumimoji="1" lang="en-US" altLang="zh-TW" sz="11000" dirty="0" smtClean="0">
              <a:solidFill>
                <a:srgbClr val="000090"/>
              </a:solidFill>
            </a:endParaRPr>
          </a:p>
          <a:p>
            <a:endParaRPr kumimoji="1" lang="en-US" altLang="zh-TW" sz="4800" dirty="0" smtClean="0"/>
          </a:p>
          <a:p>
            <a:endParaRPr kumimoji="1" lang="en-US" altLang="zh-TW" sz="4800" dirty="0"/>
          </a:p>
          <a:p>
            <a:r>
              <a:rPr kumimoji="1" lang="en-US" altLang="zh-TW" sz="4800" dirty="0" smtClean="0">
                <a:solidFill>
                  <a:srgbClr val="000090"/>
                </a:solidFill>
              </a:rPr>
              <a:t>                  </a:t>
            </a:r>
            <a:endParaRPr kumimoji="1" lang="zh-TW" altLang="en-US" sz="4800" dirty="0">
              <a:solidFill>
                <a:srgbClr val="008000"/>
              </a:solidFill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5175252" y="1789395"/>
            <a:ext cx="2607843" cy="2688765"/>
          </a:xfrm>
          <a:prstGeom prst="rect">
            <a:avLst/>
          </a:prstGeom>
          <a:solidFill>
            <a:srgbClr val="00009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en-US" altLang="zh-TW" sz="4800" dirty="0" smtClean="0">
              <a:solidFill>
                <a:schemeClr val="accent2"/>
              </a:solidFill>
            </a:endParaRPr>
          </a:p>
          <a:p>
            <a:pPr algn="ctr"/>
            <a:endParaRPr kumimoji="1" lang="en-US" altLang="zh-TW" sz="4800" dirty="0" smtClean="0">
              <a:solidFill>
                <a:schemeClr val="accent2"/>
              </a:solidFill>
            </a:endParaRPr>
          </a:p>
          <a:p>
            <a:pPr algn="ctr"/>
            <a:endParaRPr kumimoji="1" lang="en-US" altLang="zh-TW" sz="4800" dirty="0" smtClean="0">
              <a:solidFill>
                <a:schemeClr val="accent2"/>
              </a:solidFill>
            </a:endParaRPr>
          </a:p>
          <a:p>
            <a:pPr algn="ctr"/>
            <a:r>
              <a:rPr kumimoji="1" lang="zh-TW" altLang="en-US" sz="11000" dirty="0" smtClean="0">
                <a:solidFill>
                  <a:schemeClr val="accent2"/>
                </a:solidFill>
              </a:rPr>
              <a:t>不開心</a:t>
            </a:r>
            <a:endParaRPr kumimoji="1" lang="en-US" altLang="zh-TW" sz="11000" dirty="0" smtClean="0">
              <a:solidFill>
                <a:srgbClr val="000090"/>
              </a:solidFill>
            </a:endParaRPr>
          </a:p>
          <a:p>
            <a:endParaRPr kumimoji="1" lang="en-US" altLang="zh-TW" sz="4800" dirty="0" smtClean="0"/>
          </a:p>
          <a:p>
            <a:endParaRPr kumimoji="1" lang="en-US" altLang="zh-TW" sz="4800" dirty="0" smtClean="0"/>
          </a:p>
          <a:p>
            <a:r>
              <a:rPr kumimoji="1" lang="en-US" altLang="zh-TW" sz="4800" dirty="0" smtClean="0">
                <a:solidFill>
                  <a:srgbClr val="000090"/>
                </a:solidFill>
              </a:rPr>
              <a:t>                  </a:t>
            </a:r>
            <a:endParaRPr kumimoji="1" lang="zh-TW" altLang="en-US" sz="4800" dirty="0">
              <a:solidFill>
                <a:srgbClr val="008000"/>
              </a:solidFill>
            </a:endParaRPr>
          </a:p>
        </p:txBody>
      </p:sp>
      <p:pic>
        <p:nvPicPr>
          <p:cNvPr id="5" name="圖片 4" descr="心理新視界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149" y="5426822"/>
            <a:ext cx="1381542" cy="138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5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526959"/>
            <a:ext cx="7520940" cy="548640"/>
          </a:xfrm>
        </p:spPr>
        <p:txBody>
          <a:bodyPr/>
          <a:lstStyle/>
          <a:p>
            <a:r>
              <a:rPr kumimoji="1" lang="zh-TW" altLang="en-US" sz="4000" dirty="0" smtClean="0">
                <a:latin typeface="微軟正黑體"/>
                <a:cs typeface="微軟正黑體"/>
              </a:rPr>
              <a:t>與身體對</a:t>
            </a:r>
            <a:r>
              <a:rPr kumimoji="1" lang="zh-TW" altLang="en-US" sz="4000" dirty="0">
                <a:latin typeface="微軟正黑體"/>
                <a:cs typeface="微軟正黑體"/>
              </a:rPr>
              <a:t>話的魅力</a:t>
            </a:r>
            <a:r>
              <a:rPr kumimoji="1" lang="en-US" altLang="zh-TW" sz="4000" dirty="0">
                <a:latin typeface="微軟正黑體"/>
                <a:cs typeface="微軟正黑體"/>
              </a:rPr>
              <a:t>-</a:t>
            </a:r>
            <a:r>
              <a:rPr kumimoji="1" lang="zh-TW" altLang="en-US" sz="4000" dirty="0">
                <a:latin typeface="微軟正黑體"/>
                <a:cs typeface="微軟正黑體"/>
              </a:rPr>
              <a:t>演</a:t>
            </a:r>
            <a:r>
              <a:rPr kumimoji="1" lang="zh-TW" altLang="en-US" sz="4000" dirty="0" smtClean="0">
                <a:latin typeface="微軟正黑體"/>
                <a:cs typeface="微軟正黑體"/>
              </a:rPr>
              <a:t>練</a:t>
            </a:r>
            <a:endParaRPr kumimoji="1" lang="zh-TW" altLang="en-US" sz="4000" dirty="0">
              <a:solidFill>
                <a:srgbClr val="0000FF"/>
              </a:solidFill>
            </a:endParaRPr>
          </a:p>
        </p:txBody>
      </p:sp>
      <p:pic>
        <p:nvPicPr>
          <p:cNvPr id="4" name="圖片 3" descr="簽名檔SLOGAN∕網址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06" y="6158145"/>
            <a:ext cx="2768397" cy="675488"/>
          </a:xfrm>
          <a:prstGeom prst="rect">
            <a:avLst/>
          </a:prstGeom>
        </p:spPr>
      </p:pic>
      <p:pic>
        <p:nvPicPr>
          <p:cNvPr id="7" name="圖片 6" descr="新手媽媽常犯的育兒錯誤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27" y="1873190"/>
            <a:ext cx="3865608" cy="2593879"/>
          </a:xfrm>
          <a:prstGeom prst="rect">
            <a:avLst/>
          </a:prstGeom>
        </p:spPr>
      </p:pic>
      <p:pic>
        <p:nvPicPr>
          <p:cNvPr id="9" name="圖片 8" descr="amigosnthly_XXL--478x27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235" y="1895319"/>
            <a:ext cx="4552950" cy="2571750"/>
          </a:xfrm>
          <a:prstGeom prst="rect">
            <a:avLst/>
          </a:prstGeom>
        </p:spPr>
      </p:pic>
      <p:pic>
        <p:nvPicPr>
          <p:cNvPr id="6" name="圖片 5" descr="心理新視界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149" y="5426822"/>
            <a:ext cx="1381542" cy="138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3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角度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角度.thmx</Template>
  <TotalTime>2003</TotalTime>
  <Words>71</Words>
  <Application>Microsoft Macintosh PowerPoint</Application>
  <PresentationFormat>如螢幕大小 (4:3)</PresentationFormat>
  <Paragraphs>30</Paragraphs>
  <Slides>10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角度</vt:lpstr>
      <vt:lpstr>PowerPoint 簡報</vt:lpstr>
      <vt:lpstr>PowerPoint 簡報</vt:lpstr>
      <vt:lpstr>PowerPoint 簡報</vt:lpstr>
      <vt:lpstr>運動心理與身體照護</vt:lpstr>
      <vt:lpstr>我怎麼了-覺察自己</vt:lpstr>
      <vt:lpstr>如何減壓併管理情緒</vt:lpstr>
      <vt:lpstr>如何有效溝通</vt:lpstr>
      <vt:lpstr>情緒影響身體表現</vt:lpstr>
      <vt:lpstr>與身體對話的魅力-演練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運動心理新視界</dc:title>
  <dc:creator>Mei lin</dc:creator>
  <cp:lastModifiedBy>lin Mei</cp:lastModifiedBy>
  <cp:revision>58</cp:revision>
  <dcterms:created xsi:type="dcterms:W3CDTF">2017-05-13T14:05:28Z</dcterms:created>
  <dcterms:modified xsi:type="dcterms:W3CDTF">2018-10-31T09:17:17Z</dcterms:modified>
</cp:coreProperties>
</file>